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4.jpg" ContentType="image/jpg"/>
  <Override PartName="/ppt/media/image37.jpg" ContentType="image/jpg"/>
  <Override PartName="/ppt/media/image45.jpg" ContentType="image/jpg"/>
  <Override PartName="/ppt/media/image46.jpg" ContentType="image/jp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media/image247.jpg" ContentType="image/jpg"/>
  <Override PartName="/ppt/media/image259.jpg" ContentType="image/jpg"/>
  <Override PartName="/ppt/media/image260.jpg" ContentType="image/jpg"/>
  <Override PartName="/ppt/media/image270.jpg" ContentType="image/jpg"/>
  <Override PartName="/ppt/media/image271.jpg" ContentType="image/jpg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media/image701.jpg" ContentType="image/jpg"/>
  <Override PartName="/ppt/media/image702.jpg" ContentType="image/jpg"/>
  <Override PartName="/ppt/media/image704.jpg" ContentType="image/jpg"/>
  <Override PartName="/ppt/media/image706.jpg" ContentType="image/jpg"/>
  <Override PartName="/ppt/media/image708.jpg" ContentType="image/jpg"/>
  <Override PartName="/ppt/media/image709.jpg" ContentType="image/jpg"/>
  <Override PartName="/ppt/media/image716.jpg" ContentType="image/jpg"/>
  <Override PartName="/ppt/media/image726.jpg" ContentType="image/jpg"/>
  <Override PartName="/ppt/media/image727.jpg" ContentType="image/jpg"/>
  <Override PartName="/ppt/media/image730.jpg" ContentType="image/jpg"/>
  <Override PartName="/ppt/media/image731.jpg" ContentType="image/jpg"/>
  <Override PartName="/ppt/media/image732.jpg" ContentType="image/jpg"/>
  <Override PartName="/ppt/media/image733.jpg" ContentType="image/jpg"/>
  <Override PartName="/ppt/media/image73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4" r:id="rId3"/>
  </p:sldMasterIdLst>
  <p:notesMasterIdLst>
    <p:notesMasterId r:id="rId76"/>
  </p:notesMasterIdLst>
  <p:handoutMasterIdLst>
    <p:handoutMasterId r:id="rId77"/>
  </p:handoutMasterIdLst>
  <p:sldIdLst>
    <p:sldId id="332" r:id="rId4"/>
    <p:sldId id="333" r:id="rId5"/>
    <p:sldId id="334" r:id="rId6"/>
    <p:sldId id="335" r:id="rId7"/>
    <p:sldId id="336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3" r:id="rId21"/>
    <p:sldId id="275" r:id="rId22"/>
    <p:sldId id="342" r:id="rId23"/>
    <p:sldId id="353" r:id="rId24"/>
    <p:sldId id="355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4" r:id="rId36"/>
    <p:sldId id="280" r:id="rId37"/>
    <p:sldId id="282" r:id="rId38"/>
    <p:sldId id="283" r:id="rId39"/>
    <p:sldId id="284" r:id="rId40"/>
    <p:sldId id="285" r:id="rId41"/>
    <p:sldId id="286" r:id="rId42"/>
    <p:sldId id="290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02" r:id="rId51"/>
    <p:sldId id="304" r:id="rId52"/>
    <p:sldId id="305" r:id="rId53"/>
    <p:sldId id="306" r:id="rId54"/>
    <p:sldId id="307" r:id="rId55"/>
    <p:sldId id="356" r:id="rId56"/>
    <p:sldId id="357" r:id="rId57"/>
    <p:sldId id="358" r:id="rId58"/>
    <p:sldId id="312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5" r:id="rId67"/>
    <p:sldId id="327" r:id="rId68"/>
    <p:sldId id="328" r:id="rId69"/>
    <p:sldId id="329" r:id="rId70"/>
    <p:sldId id="330" r:id="rId71"/>
    <p:sldId id="338" r:id="rId72"/>
    <p:sldId id="339" r:id="rId73"/>
    <p:sldId id="340" r:id="rId74"/>
    <p:sldId id="341" r:id="rId7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B00"/>
    <a:srgbClr val="5F9A7E"/>
    <a:srgbClr val="AFCCBE"/>
    <a:srgbClr val="AFB8B4"/>
    <a:srgbClr val="960982"/>
    <a:srgbClr val="C00CA6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9A94E-3B2E-415A-B26C-2E56CEDBED10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DE668-AE0C-4A3B-8155-9D436CB69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697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2245 190 24575,'-17'-15'0,"-1"2"0,0 0 0,-35-20 0,21 17 0,0 2 0,-1 0 0,0 3 0,-1 0 0,-50-7 0,-177-11 0,183 26-33,1 4-1,-1 2 1,1 5-1,0 2 1,1 4-1,1 3 1,0 4-1,-108 45 1,129-43 8,1 3 0,1 3 0,2 1-1,1 3 1,1 2 0,2 1 0,2 3 0,1 2 0,3 1 0,1 3 0,-60 87 0,68-79 25,1 2 0,3 1 0,2 2 0,3 0 0,2 1 0,3 1 0,3 1 0,2 0 0,3 1 0,3 0 0,2 106 0,7-115 0,2 0 0,2-1 0,2 0 0,3 0 0,1-1 0,3 0 0,3-1 0,1-1 0,3-1 0,1-1 0,3-1 0,2-1 0,1-2 0,38 42 0,-20-36-51,2-1 0,2-2 1,1-3-1,74 45 0,-50-43-135,2-2 0,152 57 0,-95-56 24,2-5 0,2-7 0,0-6-1,151 9 1,-117-24-146,0-8-1,0-7 0,250-38 1,-274 16 61,0-7 0,-2-6 0,-2-6 0,166-76 0,-219 78 251,-2-5 0,-3-3 0,-2-4-1,121-100 1,-163 118-13,-3-2-1,-1-2 1,-2-2 0,-2-1-1,-1-2 1,-3-2-1,-2 0 1,-2-2 0,33-83-1,-49 98-25,-1-1 0,-1 1 1,-3-1-1,0-1 0,-3 0 0,1-45 0,-6 54 20,-1 0 1,-1 0-1,-1 1 1,-1-1-1,-2 1 0,-1 0 1,-1 0-1,-22-45 1,15 42-8,-2 1 1,-1 1 0,-1 0 0,-1 2 0,-37-36 0,22 29-57,-1 2 0,-1 1 0,-57-32 0,13 18-113,-2 3 0,-1 4 0,-145-42 0,54 32-326,-200-26 0,-178 11 340,196 37-456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4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53 24575,'1'-1'0,"0"1"0,0 0 0,0 0 0,0-1 0,0 1 0,-1-1 0,1 1 0,0-1 0,0 1 0,-1-1 0,1 1 0,0-1 0,-1 0 0,1 1 0,-1-1 0,1 0 0,-1 1 0,1-1 0,-1 0 0,1 0 0,-1 0 0,0 1 0,1-1 0,-1 0 0,0 0 0,0 0 0,1 0 0,-1 0 0,0 0 0,0 0 0,0 1 0,0-1 0,0 0 0,-1 0 0,1 0 0,0 0 0,0 0 0,0 0 0,-1 1 0,1-1 0,-1 0 0,1 0 0,0 0 0,-1 1 0,1-1 0,-1 0 0,0 0 0,1 1 0,-1-1 0,0 1 0,0-2 0,-3 0 0,-1 0 0,1 0 0,-1 0 0,1 0 0,-1 1 0,0 0 0,0 0 0,1 0 0,-1 1 0,0-1 0,0 1 0,-9 1 0,-3 1 0,0 0 0,-23 7 0,4 2 0,2 1 0,0 2 0,0 2 0,1 0 0,2 3 0,-1 0 0,2 2 0,1 2 0,1 0 0,0 2 0,2 1 0,-43 55 0,58-66 0,1 1 0,0 0 0,1 1 0,0 1 0,2-1 0,0 1 0,1 0 0,0 1 0,-3 23 0,8-30 0,-1 1 0,2-1 0,0 1 0,0 0 0,1-1 0,1 1 0,0-1 0,0 1 0,2-1 0,-1 0 0,1 0 0,1 0 0,0-1 0,1 0 0,7 11 0,0-5 0,1 0 0,0-1 0,2-1 0,0 0 0,0-1 0,1-1 0,1 0 0,0-1 0,1-1 0,0-1 0,35 13 0,-21-11 0,1-1 0,1-2 0,0-1 0,0-1 0,0-3 0,49 2 0,7-11-1365,-13-6-5461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4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43 24575,'-1'-1'0,"1"-1"0,-1 0 0,0 0 0,1 0 0,-1 1 0,0-1 0,0 1 0,0-1 0,0 0 0,0 1 0,-1 0 0,1-1 0,0 1 0,-1 0 0,1-1 0,-1 1 0,1 0 0,-1 0 0,0 0 0,1 1 0,-1-1 0,0 0 0,-2 0 0,0-1 0,-1 0 0,0 1 0,0-1 0,1 1 0,-1 0 0,0 0 0,-8 1 0,11 0 0,-1 0 0,1 0 0,0 1 0,-1-1 0,1 1 0,0-1 0,0 1 0,-1 0 0,1 0 0,0 0 0,0 0 0,0 0 0,0 1 0,0-1 0,0 0 0,1 1 0,-1 0 0,0-1 0,1 1 0,-3 3 0,3-2 0,-1 0 0,1 0 0,0 0 0,0 0 0,1 0 0,-1 0 0,0 1 0,1-1 0,0 0 0,0 1 0,0-1 0,0 0 0,1 4 0,1 2 0,0-1 0,0 1 0,1-1 0,0 0 0,0 0 0,1 0 0,0 0 0,0 0 0,1-1 0,6 8 0,-4-7 0,1-1 0,0 0 0,0-1 0,1 1 0,-1-2 0,19 10 0,-23-13 0,1 0 0,0 0 0,0 0 0,0 0 0,0-1 0,0 0 0,0 0 0,1 0 0,-1-1 0,0 0 0,0 0 0,1 0 0,-1-1 0,0 1 0,8-3 0,-12 2 0,1 1 0,0-1 0,0 1 0,-1-1 0,1 0 0,-1 0 0,1 0 0,0 0 0,-1 0 0,1 0 0,-1 0 0,0 0 0,0-1 0,1 1 0,-1-1 0,0 1 0,0-1 0,0 1 0,0-1 0,0 1 0,-1-1 0,1 0 0,0-1 0,-1 0 0,1 0 0,-1 0 0,-1 0 0,1 1 0,0-1 0,-1 0 0,1 0 0,-1 1 0,0-1 0,0 0 0,0 1 0,0-1 0,-3-3 0,0-2 0,-1 1 0,0 0 0,-1 0 0,0 0 0,0 1 0,0 0 0,-1 0 0,-12-7 0,14 10 0,0 0 0,0 1 0,0 0 0,0 1 0,0-1 0,0 1 0,-1 0 0,1 0 0,-1 0 0,1 1 0,-1 0 0,1 0 0,-1 0 0,1 1 0,0 0 0,-1 0 0,1 0 0,0 1 0,0 0 0,-1 0 0,1 0 0,1 0 0,-1 1 0,0 0 0,1 0 0,-1 0 0,-5 5 0,10-7-45,-1 0-1,0-1 1,1 1-1,-1-1 1,1 1-1,-1 0 1,1 0-1,-1-1 1,1 1-1,0 0 1,-1 0-1,1-1 1,0 1-1,-1 0 1,1 0-1,0 0 1,0 0-1,0 0 1,0-1-1,0 1 1,0 0-1,0 0 1,0 0-1,0 0 0,0 0 1,1-1-1,-1 1 1,0 0-1,1 1 1,7 7-6781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4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219 119 24575,'-9'-6'0,"0"0"0,0 1 0,-1 0 0,1 1 0,-1 0 0,0 0 0,-1 1 0,-17-3 0,24 6 0,1-1 0,-1 0 0,0 1 0,0 0 0,1 0 0,-1 0 0,0 0 0,1 1 0,-1-1 0,0 1 0,1 0 0,-1 0 0,1 1 0,-1-1 0,1 1 0,-1-1 0,1 1 0,0 0 0,0 0 0,0 1 0,0-1 0,0 0 0,1 1 0,-1 0 0,1 0 0,0 0 0,-1 0 0,1 0 0,1 0 0,-1 0 0,0 1 0,1-1 0,0 1 0,-2 4 0,1 1 0,-1 1 0,2-1 0,-1 1 0,1-1 0,1 1 0,0-1 0,0 1 0,1 0 0,0-1 0,0 1 0,1-1 0,4 12 0,-4-16 0,0 1 0,1-1 0,-1 0 0,1 0 0,0 0 0,0 0 0,0 0 0,1-1 0,0 1 0,0-1 0,0 0 0,0 0 0,1-1 0,9 7 0,-8-7 0,0-1 0,1 1 0,0-1 0,0 0 0,-1-1 0,1 1 0,0-1 0,0-1 0,0 1 0,0-1 0,0-1 0,8 0 0,5-2 0,-1 0 0,0-2 0,1 0 0,-2-1 0,1-1 0,-1 0 0,29-17 0,-40 19 0,1 0 0,0 0 0,-1-1 0,0-1 0,0 1 0,-1-1 0,0 0 0,6-9 0,-9 11 0,0 0 0,0 0 0,-1 0 0,0 0 0,0-1 0,0 1 0,-1-1 0,1 1 0,-1-1 0,-1 1 0,1-1 0,-1 0 0,0 0 0,-1-6 0,0 4 0,-1 1 0,0 0 0,0 0 0,-1 0 0,0 1 0,0-1 0,-1 1 0,1-1 0,-1 1 0,-6-7 0,2 4 0,0 0 0,0 0 0,-1 1 0,0 0 0,-14-8 0,21 14 0,1 1 0,-1 0 0,0 0 0,0-1 0,1 1 0,-1 1 0,0-1 0,0 0 0,0 0 0,0 1 0,0-1 0,0 1 0,-1 0 0,1-1 0,0 1 0,0 0 0,0 0 0,0 1 0,0-1 0,0 0 0,0 1 0,0-1 0,0 1 0,0 0 0,0-1 0,0 1 0,0 0 0,0 0 0,0 0 0,1 1 0,-1-1 0,0 0 0,-2 3 0,2-1 0,0 1 0,0-1 0,0 0 0,0 1 0,0 0 0,1-1 0,-1 1 0,1 0 0,0 0 0,0 0 0,1 0 0,-1 0 0,1 0 0,0 0 0,0 0 0,0-1 0,1 6 0,1 5 0,1-1 0,1 1 0,0-1 0,1 1 0,11 20 0,-13-27 0,1 0 0,0 0 0,1-1 0,-1 0 0,1 1 0,1-2 0,-1 1 0,1 0 0,0-1 0,0 0 0,10 5 0,-13-9 0,0 0 0,0 0 0,0 0 0,0 0 0,0-1 0,0 0 0,0 1 0,0-1 0,0 0 0,0-1 0,0 1 0,0 0 0,0-1 0,5-1 0,35-15 0,-35 13 0,-16 6 0,4-1 0,-1 0 0,1 0 0,0 1 0,0 0 0,0-1 0,0 1 0,0 0 0,0 1 0,0-1 0,-6 6 0,12-6 0,0 0 0,1 1 0,-1-2 0,0 1 0,0 0 0,1 0 0,-1-1 0,6 3 0,2 2 0,-4 0-72,-1 0 1,1 0-1,-1 1 0,-1-1 0,1 1 0,-1 0 0,-1 1 0,1-1 1,-1 0-1,0 1 0,-1 0 0,0 0 0,0 0 0,-1 0 0,0 0 1,0 0-1,0 0 0,-2 12 0,-3 12-6754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5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1641 7 24575,'-1'0'0,"1"-1"0,-1 0 0,1 1 0,-1-1 0,0 1 0,1-1 0,-1 1 0,0 0 0,0-1 0,1 1 0,-1 0 0,0-1 0,0 1 0,1 0 0,-1 0 0,0 0 0,0 0 0,1 0 0,-1 0 0,0 0 0,0 0 0,0 0 0,1 0 0,-1 0 0,0 0 0,0 0 0,0 1 0,1-1 0,-2 1 0,-29 6 0,-30 8 0,0-3 0,-78 5 0,-127-4 0,-78 8 0,-72 52 0,378-68 0,29-4 0,0 0 0,0 0 0,0 1 0,0 0 0,-9 3 0,15-4 0,1 0 0,0 1 0,0-1 0,0 0 0,0 1 0,0-1 0,0 1 0,0 0 0,0 0 0,0-1 0,1 1 0,-1 0 0,1 1 0,0-1 0,-1 0 0,1 0 0,0 0 0,0 1 0,1-1 0,-1 1 0,0-1 0,0 5 0,-30 154 0,14-79 0,-9 110 0,19 468 0,10-386 0,-2 58 0,-3 430 0,-39-234 0,-2 63 0,62 76 0,9-28 0,14-124 0,-29-377 0,-11-114 0,50 424 0,-36-350 0,5 0 0,51 143 0,17 56 0,-80-260 0,-3-16 0,0 1 0,-2-1 0,2 41 0,-5-18 0,-4 186 0,0-205 0,-2 0 0,-13 41 0,12-51 0,1 0 0,1 0 0,0 1 0,1 0 0,1 0 0,1-1 0,0 1 0,1 0 0,2 23 0,-1-35 0,0 1 0,0-1 0,0 0 0,1 0 0,0 0 0,0 0 0,0 0 0,0 0 0,0-1 0,1 1 0,0 0 0,0-1 0,0 0 0,0 0 0,0 0 0,0 0 0,1-1 0,0 1 0,-1-1 0,1 0 0,0 0 0,0 0 0,0 0 0,0-1 0,7 2 0,7 0 0,1 0 0,0-1 0,0-1 0,33-3 0,-15 0 0,754 53 0,-542-26 0,-132-11 0,-55-5 0,111 0 0,-157-10 0,-1 0 0,1-1 0,16-5 0,-26 6 0,-1-1 0,1 0 0,-1 0 0,0 0 0,0 0 0,1-1 0,-2 0 0,1 0 0,0-1 0,-1 1 0,7-7 0,-11 10-41,1-1 0,-1 1-1,1-1 1,-1 1-1,1-1 1,-1 1 0,0-1-1,1 0 1,-1 1 0,0-1-1,1 0 1,-1 1-1,0-1 1,0 0 0,0 1-1,0-1 1,0 0 0,0 1-1,0-1 1,0 0-1,0 0 1,0 1 0,0-1-1,0 0 1,0 1 0,0-1-1,-1 0 1,1 1-1,0-1 1,-1 0 0,1 1-1,-1-2 1,-7-5-6785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5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24575,'-5'21'0,"4"-20"0,0 0 0,1 1 0,-1-1 0,1 0 0,-1 1 0,1-1 0,0 0 0,-1 1 0,1-1 0,0 1 0,0-1 0,0 1 0,0-1 0,1 0 0,-1 1 0,0-1 0,0 1 0,1-1 0,-1 0 0,1 1 0,0 1 0,4 5 0,-1 1 0,1-1 0,1 0 0,0 0 0,0-1 0,0 0 0,1 0 0,8 6 0,66 46 0,-29-23 0,-31-20 0,-1 0 0,0 1 0,-2 1 0,0 1 0,0 1 0,23 36 0,-35-47 0,-2-1 0,1 1 0,-1 0 0,0 0 0,-1 0 0,0 0 0,0 1 0,-1-1 0,-1 1 0,1 0 0,-2 0 0,1-1 0,-1 1 0,-1 0 0,0 0 0,0-1 0,-1 1 0,0 0 0,0-1 0,-8 18 0,4-15 14,0-1-1,-1 0 0,-1 0 0,1-1 1,-2 0-1,1 0 0,-1-1 0,-18 15 1,7-10-385,0 0-1,0-1 1,-37 17 0,-5-4-6455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8:0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24575,'0'-23'0,"1"-22"0,-1 45 0,0-1 0,0 1 0,0 0 0,0 0 0,0-1 0,1 1 0,-1 0 0,0 0 0,0 0 0,0-1 0,0 1 0,0 0 0,0 0 0,0 0 0,1-1 0,-1 1 0,0 0 0,0 0 0,0 0 0,0 0 0,1 0 0,-1-1 0,0 1 0,0 0 0,0 0 0,1 0 0,-1 0 0,0 0 0,0 0 0,1 0 0,-1 0 0,0 0 0,0 0 0,0 0 0,1 0 0,-1 0 0,0 0 0,0 0 0,1 0 0,-1 0 0,0 0 0,0 0 0,0 0 0,1 0 0,-1 0 0,0 0 0,0 1 0,0-1 0,1 0 0,-1 0 0,0 0 0,0 0 0,0 0 0,0 1 0,1-1 0,-1 0 0,0 0 0,0 0 0,0 1 0,0-1 0,0 0 0,0 0 0,0 0 0,0 1 0,1-1 0,9 15 0,13 33 0,18 58 0,-17-44 0,79 261 0,-67-198 0,-11-41 0,-4 2 0,17 140 0,-38-223 0,0-1 0,0 1 0,1 0 0,-1-1 0,1 1 0,-1 0 0,1-1 0,0 1 0,0-1 0,1 1 0,-1-1 0,3 4 0,-3-5 0,0-1 0,0 1 0,0-1 0,0 1 0,0-1 0,0 1 0,0-1 0,0 0 0,0 0 0,0 1 0,0-1 0,0 0 0,0 0 0,0 0 0,0 0 0,0 0 0,0-1 0,0 1 0,0 0 0,1 0 0,-1-1 0,0 1 0,0 0 0,0-1 0,-1 1 0,1-1 0,0 0 0,0 1 0,0-1 0,0 0 0,0 1 0,1-3 0,81-62 0,-59 43 0,2 1 0,1 1 0,0 2 0,1 1 0,51-24 0,-71 39 0,-1-1 0,1 1 0,0 0 0,0 1 0,0 0 0,0 0 0,1 1 0,-1 0 0,0 0 0,0 1 0,0 0 0,9 2 0,-11-1 0,0 0 0,-1 0 0,1 0 0,-1 1 0,0 0 0,1 0 0,-1 0 0,0 1 0,-1 0 0,1 0 0,-1 0 0,0 1 0,0-1 0,0 1 0,0 0 0,-1 0 0,3 6 0,6 15 0,-1 2 0,-1-1 0,-2 1 0,9 52 0,1 3 0,-16-78 0,-1 1 0,1-1 0,0 0 0,1 1 0,-1-1 0,1 0 0,0 0 0,0-1 0,1 1 0,-1-1 0,1 0 0,0 1 0,0-2 0,1 1 0,-1 0 0,1-1 0,0 0 0,0 0 0,0 0 0,0-1 0,7 3 0,-4-3 0,1 1 0,0-1 0,0-1 0,0 0 0,1 0 0,-1-1 0,0 0 0,0 0 0,0-1 0,0-1 0,1 1 0,10-5 0,29-12 0,-37 13 0,-1 0 0,1 1 0,0 0 0,0 1 0,0 0 0,19-1 0,-28 4 0,1 0 0,-1 1 0,0 0 0,1 0 0,-1 0 0,0 0 0,1 0 0,-1 1 0,0-1 0,0 1 0,0 0 0,0 0 0,0 0 0,-1 0 0,1 1 0,0-1 0,-1 1 0,0-1 0,0 1 0,0 0 0,0 0 0,0 0 0,1 3 0,5 10 0,-1-1 0,-1 1 0,6 24 0,-10-33 0,59 281 0,-5-16 0,-50-255 0,1 0 0,1-1 0,0 1 0,1-2 0,12 18 0,-8-13 0,0-1 0,13 34 0,-19-37 0,5 15 0,10 34 0,-20-57 0,0 0 0,-1 1 0,1-1 0,-1 1 0,-1-1 0,0 1 0,0-1 0,-1 1 0,-2 11 0,-7 2-1365,-2-7-5461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8:0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24575,'1'2'0,"-1"0"0,1-1 0,-1 1 0,1 0 0,0-1 0,0 1 0,0 0 0,0-1 0,0 1 0,0-1 0,0 0 0,0 1 0,0-1 0,1 0 0,1 2 0,27 19 0,-23-17 0,41 26 0,-30-20 0,-1 0 0,-1 1 0,0 0 0,23 24 0,19 23 0,81 64 0,-111-100 0,-25-20 0,1 0 0,0 0 0,-1 0 0,1-1 0,0 0 0,1 0 0,-1 0 0,0 0 0,0 0 0,1-1 0,-1 0 0,1 0 0,-1 0 0,1-1 0,0 1 0,-1-1 0,1 0 0,5-1 0,-3 0 0,-1-1 0,1 0 0,-1-1 0,1 1 0,-1-1 0,0 0 0,0-1 0,0 0 0,0 0 0,-1 0 0,8-7 0,1-4 0,-1 1 0,-1-1 0,-1-1 0,0 0 0,-1-1 0,-1 0 0,7-19 0,-4 12 0,0 0 0,22-31 0,-67 131 0,2-1-57,18-43-204,0 0-1,-2-1 0,-1-1 1,-22 30-1,11-26-6564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 24575,'10'-5'0,"3"-1"0,-13 6 0,0 0 0,0 0 0,1 0 0,-1 0 0,0 0 0,0 0 0,0 0 0,1 0 0,-1 0 0,0 0 0,0 0 0,0 0 0,1 0 0,-1 0 0,0 0 0,0 1 0,1-1 0,-1 0 0,0 0 0,0 0 0,0 0 0,0 0 0,1 0 0,-1 1 0,0-1 0,0 0 0,0 0 0,0 0 0,0 0 0,1 1 0,-1-1 0,0 0 0,0 0 0,0 0 0,0 1 0,0-1 0,0 0 0,0 0 0,0 0 0,0 1 0,0-1 0,0 0 0,0 0 0,0 1 0,0-1 0,0 0 0,0 0 0,0 0 0,0 1 0,-2 22 0,-1-1 0,-10 34 0,4-15 0,-24 148 0,-16 295 0,44 195 0,61-74-1365,-54-587-5461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24575,'-17'2'0,"25"4"0,5 3 0,14 10 0,17 14 0,68 38 0,-95-62 0,0-1 0,1-1 0,0 0 0,1-1 0,-1-1 0,1-1 0,36 3 0,-29-6 0,0-1 0,0-2 0,0 0 0,-1-2 0,1-1 0,-1-1 0,40-15 0,-15 0 0,0-1 0,71-47 0,-97 56 0,-17 11 0,-13 11 0,-31 27 0,-3-2 0,0-2 0,-53 31 0,70-47 0,-57 34-682,-87 41-1,89-53-6143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1012 24575,'-2'-14'0,"0"0"0,0 1 0,-1-1 0,-1 1 0,-6-18 0,-8-29 0,14 39 0,2 8 0,-1 0 0,0 0 0,-1 0 0,0 0 0,-8-14 0,8 25 0,1 9 0,0 17 0,3-21 0,-160 1409-658,67-627 678,86-735-20,3-19 0,0 0 0,3 0 0,2 52 0,-1-80 5,0 0 0,1 0 0,-1-1 1,1 1-1,-1 0 0,1 0 0,0-1 0,0 1 0,0-1 0,0 1 0,1-1 0,-1 1 0,1-1 0,-1 0 0,1 0 0,0 1 0,0-1 0,0 0 0,0-1 0,0 1 0,1 0 0,-1-1 0,0 1 0,1-1 0,-1 0 0,1 0 0,-1 0 0,1 0 0,0 0 1,-1 0-1,1-1 0,4 1 0,6 0 74,1-2 1,-1 1-1,0-2 1,1 0-1,19-5 1,-17 3-86,193-38-525,265-19-1,217 33-1240,7 26-347,-478 2 2554,2235 21-5846,-2218-17 4988,783 3 1193,-986-7-134,1 0 80,0 0 0,-1-2-1,1-2 1,-1-1 0,61-17-1,-92 21-609,0 0-1,0 0 0,0 0 0,0 0 0,0 0 1,-1-1-1,1 1 0,0-1 0,-1 0 0,1 0 1,-1 0-1,0 0 0,0 0 0,0-1 0,0 1 1,0-1-1,0 1 0,0-1 0,-1 1 0,1-1 1,-1 0-1,0 0 0,1-4 0,-2 3 5,0 0-1,0-1 0,0 1 1,-1 0-1,0-1 1,0 1-1,0 0 0,0 0 1,-1 0-1,1 0 0,-1 0 1,0 0-1,0 0 1,-1 1-1,1-1 0,-4-3 1,-21-25-19,-1 0 0,-42-34 0,-16-18-96,57 53 5,2-1 0,2-2 0,1 0 0,1-2 0,-19-42 0,30 52 0,2 0 0,1 0 0,1-1 0,1 0 0,1 0 0,2-1 0,0 0 0,2-48 0,5 29 0,2 2 0,2-1 0,3 1 0,1 0 0,2 1 0,22-50 0,134-248 0,-137 282 0,95-171 0,85-164 0,-26-12 0,-178 386 0,29-80 0,-33 87 0,-1 0 0,0 0 0,-1 0 0,0 0 0,-1-19 0,-1 29 0,-1 0 0,0 0 0,0 0 0,0 0 0,0 0 0,0 0 0,-1 1 0,0-1 0,0 0 0,0 1 0,0 0 0,-1-1 0,1 1 0,-1 0 0,0 0 0,1 1 0,-2-1 0,1 0 0,0 1 0,0 0 0,-1 0 0,1 0 0,-1 0 0,0 0 0,1 1 0,-5-2 0,-13-3 0,-1 0 0,1 1 0,-36-3 0,48 7 0,-570-38-486,436 34-37,-1567-40-3432,-3 33 315,1597 11 3625,-902 9-910,7 64 125,963-67 809,-143 23 261,156-21-86,1 2 0,0 2 0,-41 17 0,68-26-66,1 1 0,0-1 0,0 1 0,1 1-1,-1-1 1,1 1 0,-1 0 0,1 0-1,0 0 1,1 1 0,-1 0 0,1 0 0,0 0-1,-6 10 1,3 14-747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538 665 24575,'20'-8'0,"0"-1"0,0-1 0,-1 0 0,-1-1 0,25-19 0,-12 5 0,55-58 0,-72 68 0,-1-1 0,-1 0 0,-1-1 0,0 0 0,-1-1 0,-1 0 0,0-1 0,-2 0 0,9-31 0,-14 41 0,0 1 0,0-1 0,-1 0 0,0 1 0,-1-1 0,0 0 0,0 0 0,-1 0 0,0 1 0,-1-1 0,0 1 0,0-1 0,-1 1 0,0-1 0,0 1 0,-1 0 0,0 1 0,-1-1 0,1 1 0,-1-1 0,-1 1 0,1 1 0,-1-1 0,-11-8 0,6 7 0,-1 1 0,0 0 0,0 0 0,-1 1 0,1 1 0,-1 0 0,-1 1 0,1 0 0,0 1 0,-1 1 0,0 0 0,-18 0 0,-2 2 0,1 0 0,0 3 0,-66 12 0,62-6 0,1 1 0,0 1 0,-61 29 0,82-32 0,0 0 0,0 1 0,1 0 0,0 1 0,0 1 0,1 0 0,1 1 0,0 1 0,1-1 0,-16 23 0,23-28 0,0 0 0,1 0 0,-1 1 0,1-1 0,1 1 0,-1 0 0,1 0 0,1 0 0,0 0 0,0 0 0,0 0 0,1 0 0,1 15 0,1-11 0,1 0 0,0 0 0,1-1 0,0 1 0,0-1 0,1 0 0,1 0 0,10 14 0,7 6 0,1-2 0,2 0 0,1-2 0,55 44 0,197 122 0,-57-44 0,-206-138 0,-1 1 0,0 0 0,-1 1 0,0 1 0,-1 0 0,12 17 0,-23-29 0,-1 0 0,1 0 0,-1 1 0,0-1 0,0 0 0,0 1 0,0-1 0,0 1 0,0-1 0,0 1 0,-1-1 0,1 1 0,-1 0 0,0-1 0,0 1 0,0-1 0,0 1 0,0 0 0,-1-1 0,1 1 0,-1 0 0,0-1 0,0 1 0,0-1 0,0 0 0,0 1 0,0-1 0,0 0 0,-1 1 0,1-1 0,-1 0 0,0 0 0,0 0 0,0-1 0,0 1 0,-3 2 0,-5 3 0,0-1 0,0-1 0,-1 0 0,0 0 0,0-1 0,0 0 0,-14 2 0,-25 4 0,0-1 0,-1-3 0,0-2 0,0-2 0,-1-3 0,1-2 0,0-1 0,1-4 0,-1-1 0,-61-20 0,94 23-195,1-1 0,0-1 0,0 0 0,1-1 0,0 0 0,-16-14 0,-6-13-6631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4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232 128 24575,'-14'-5'0,"-13"-1"0,-13 0 0,-7-3 0,-2-1 0,13-3 0,17 1 0,22 2 0,23 3 0,17-2 0,19 1 0,14 1 0,13-2 0,4 0 0,-13 2-8191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378 133 24575,'8'-4'0,"-2"2"0,1-1 0,-1-1 0,0 1 0,9-8 0,-14 10 0,-1 1 0,1-1 0,-1 1 0,1-1 0,-1 1 0,1-1 0,-1 0 0,1 1 0,-1-1 0,1 0 0,-1 1 0,0-1 0,0 0 0,1 0 0,-1 1 0,0-1 0,0 0 0,0 0 0,0 1 0,0-3 0,0 2 0,-1 0 0,1 0 0,-1 0 0,1 0 0,-1 0 0,0 1 0,1-1 0,-1 0 0,0 0 0,0 0 0,1 0 0,-1 1 0,0-1 0,0 0 0,0 1 0,0-1 0,0 1 0,-2-2 0,-8-2 0,-1 0 0,0 0 0,1 1 0,-1 0 0,0 1 0,0 1 0,-1 0 0,-13 0 0,2 2 0,-1 0 0,1 2 0,-28 6 0,42-6 0,0-1 0,0 2 0,0-1 0,1 1 0,-1 1 0,1-1 0,0 2 0,0-1 0,1 1 0,0 1 0,0 0 0,0 0 0,-7 8 0,10-9 0,1 0 0,0 1 0,0-1 0,1 1 0,0-1 0,0 1 0,0 0 0,1 0 0,0 0 0,1 1 0,-1-1 0,1 0 0,1 1 0,-1-1 0,1 1 0,1-1 0,-1 0 0,1 1 0,2 7 0,1-1 0,1 0 0,0-1 0,1 1 0,0-1 0,1-1 0,0 1 0,1-1 0,1 0 0,0-1 0,0 0 0,1-1 0,1 0 0,-1 0 0,2-1 0,-1 0 0,1-1 0,18 9 0,-10-6 0,1-1 0,0-1 0,0-1 0,1-1 0,0-1 0,0 0 0,1-2 0,-1-1 0,1 0 0,30-2 0,-38-2 0,0 0 0,1-1 0,-1-1 0,0-1 0,-1 0 0,1-1 0,-1 0 0,1-1 0,-2 0 0,1-2 0,-1 1 0,0-2 0,-1 0 0,1 0 0,12-15 0,-17 16 0,0-1 0,-1 0 0,0 0 0,-1 0 0,0-1 0,0 0 0,-1-1 0,-1 1 0,0-1 0,0 0 0,-1 0 0,0 0 0,-1 0 0,0-1 0,-1 1 0,0 0 0,-1-1 0,0 1 0,-1-1 0,0 1 0,-4-12 0,3 11 0,-2 0 0,0 1 0,0-1 0,-1 1 0,-1 0 0,0 0 0,0 1 0,-1 0 0,0 0 0,-1 0 0,0 1 0,-1 0 0,0 1 0,0 0 0,0 0 0,-1 1 0,0 0 0,-1 1 0,0 0 0,-18-7 0,17 8 0,-1 1 0,1 0 0,-1 1 0,0 1 0,0 0 0,0 0 0,0 1 0,0 1 0,0 0 0,0 1 0,0 0 0,0 1 0,0 1 0,0 0 0,0 0 0,1 2 0,0-1 0,0 2 0,-13 6 0,21-10-57,1 0 0,-1 0 1,1 0-1,-1 1 0,1-1 0,0 1 0,0 0 0,0 0 0,0 0 0,0 0 1,1 0-1,-1 1 0,1-1 0,0 1 0,0 0 0,0-1 0,1 1 0,-1 0 0,1 0 1,0 0-1,0 0 0,0 1 0,0 6 0,6 15-6769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3 238 24575,'-1'-44'0,"0"22"0,0 0 0,2 1 0,0-1 0,1 0 0,2 0 0,8-30 0,-4 41 0,0 16 0,3 23 0,11 90 0,-5 0 0,3 137 0,-10-116 0,14 309-1365,-23-399-5461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24575,'5'-44'0,"-5"43"0,1 1 0,-1-1 0,0 0 0,0 0 0,1 1 0,-1-1 0,0 0 0,1 1 0,-1-1 0,0 0 0,1 1 0,-1-1 0,1 0 0,-1 1 0,1-1 0,0 1 0,-1-1 0,1 1 0,-1 0 0,2-1 0,-1 1 0,0 0 0,0 0 0,0 0 0,0 0 0,-1 1 0,1-1 0,0 0 0,0 1 0,0-1 0,0 1 0,-1-1 0,1 1 0,0-1 0,0 1 0,-1-1 0,1 1 0,0 0 0,-1-1 0,1 1 0,-1 0 0,1-1 0,0 3 0,6 7 0,-1 1 0,0 0 0,0 1 0,-1 0 0,-1-1 0,5 18 0,12 76 0,-14-63 0,0 42 0,-6-71 0,-1 1 0,-1 0 0,0-1 0,-1 1 0,-1-1 0,-7 27 0,10-40 0,0 0 0,0 0 0,0 0 0,-1-1 0,1 1 0,0 0 0,0 0 0,0 0 0,0 0 0,0 0 0,0 0 0,0 0 0,0 0 0,0 0 0,0 0 0,0 0 0,0 0 0,0 0 0,0 0 0,0 0 0,0 0 0,0 0 0,0 0 0,-1 0 0,1 0 0,0 0 0,2-15 0,6-22 0,11-23 0,2 2 0,3 0 0,57-102 0,-79 157 0,8-13 0,2-1 0,19-21 0,-27 34 0,0 0 0,0 1 0,0-1 0,0 1 0,1 0 0,5-3 0,-8 5 0,0 0 0,0 1 0,0-1 0,0 0 0,0 1 0,-1-1 0,1 1 0,0 0 0,0 0 0,0 0 0,0 0 0,0 0 0,0 0 0,0 0 0,0 1 0,0-1 0,2 2 0,-1-1 0,-1 1 0,1-1 0,-1 1 0,0 0 0,0 0 0,0 0 0,0 0 0,0 0 0,0 1 0,0-1 0,-1 0 0,1 1 0,-1 0 0,0-1 0,0 1 0,0 0 0,0-1 0,0 1 0,0 0 0,0 4 0,1 10 0,0-1 0,-1 23 0,0-28 0,-9 153 0,5-131 0,3-33 0,0 0 0,0 1 0,0-1 0,0 0 0,-1 0 0,1 1 0,0-1 0,0 0 0,0 1 0,0-1 0,0 0 0,0 0 0,0 1 0,0-1 0,0 0 0,0 0 0,0 1 0,0-1 0,0 0 0,0 1 0,0-1 0,1 0 0,-1 0 0,0 1 0,0-1 0,0 0 0,0 0 0,0 0 0,0 1 0,1-1 0,-1 0 0,0 0 0,0 0 0,0 1 0,1-1 0,-1 0 0,0 0 0,0 0 0,1 0 0,-1 1 0,0-1 0,0 0 0,1 0 0,-1 0 0,0 0 0,1 0 0,13-11 0,19-32 0,-27 34 0,97-117 0,-83 104 0,0 2 0,2 0 0,37-26 0,-54 43 0,0 0 0,0 0 0,0 0 0,0 1 0,0 0 0,0 0 0,1 0 0,-1 0 0,1 1 0,-1 0 0,1 0 0,-1 1 0,12 0 0,-14 0 0,0 1 0,0 0 0,1 0 0,-1 0 0,0 0 0,0 1 0,0-1 0,0 1 0,0 0 0,0 0 0,-1 0 0,1 0 0,-1 0 0,1 1 0,-1-1 0,0 1 0,0 0 0,0-1 0,0 1 0,0 0 0,-1 0 0,1 0 0,-1 0 0,2 5 0,1 6 0,0 1 0,0-1 0,-2 1 0,0 0 0,0 0 0,-1 0 0,-2 17 0,-15 109 0,4-55 0,9-50-1365,1-8-5461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327 319 24575,'5'-3'0,"1"0"0,-1-1 0,0 0 0,0 0 0,-1 0 0,1 0 0,-1-1 0,0 0 0,0 0 0,-1 0 0,1 0 0,-1 0 0,0-1 0,-1 0 0,1 1 0,-1-1 0,0 0 0,1-9 0,-1 10 0,-1-1 0,0 0 0,-1 0 0,1 0 0,-1 0 0,-1 0 0,1 0 0,-1 0 0,0 0 0,0 0 0,0 0 0,-1 0 0,0 1 0,0-1 0,-1 1 0,1-1 0,-1 1 0,-7-9 0,1 4 0,1 1 0,-2 0 0,1 1 0,-1 0 0,-1 1 0,1 0 0,-1 0 0,0 1 0,-1 1 0,1 0 0,-1 0 0,-23-5 0,29 9 0,-1 0 0,0 0 0,0 0 0,0 1 0,0 0 0,0 0 0,1 1 0,-1 0 0,0 0 0,0 1 0,1 0 0,-1 0 0,1 0 0,-1 1 0,1 0 0,0 0 0,0 1 0,0 0 0,0 0 0,1 0 0,0 0 0,0 1 0,0 0 0,-8 11 0,6-6 0,1 0 0,0 0 0,1 1 0,0 0 0,0 0 0,1 0 0,1 0 0,0 1 0,1-1 0,0 1 0,0 0 0,1-1 0,1 1 0,0 0 0,3 23 0,-1-23 0,1 1 0,0-1 0,0 0 0,1 1 0,1-2 0,0 1 0,0 0 0,1-1 0,1 0 0,0-1 0,1 1 0,-1-1 0,2-1 0,16 16 0,-20-22 0,-1 1 0,2-1 0,-1 1 0,0-2 0,1 1 0,-1 0 0,1-1 0,0 0 0,0 0 0,0-1 0,0 0 0,0 0 0,0 0 0,0-1 0,0 0 0,0 0 0,0 0 0,0-1 0,0 0 0,9-2 0,-5 0 0,-1-1 0,1 1 0,-1-2 0,0 1 0,0-1 0,-1-1 0,0 0 0,1 0 0,-2 0 0,1-1 0,10-13 0,-9 9 0,-7 7 0,0 1 0,0 0 0,1 0 0,-1 0 0,1 0 0,-1 0 0,1 1 0,0-1 0,0 1 0,0 0 0,0 0 0,1 0 0,4-2 0,-7 4 0,0 0 0,-1 0 0,1 0 0,-1 1 0,1-1 0,-1 0 0,1 1 0,-1-1 0,0 0 0,1 1 0,-1-1 0,1 0 0,-1 1 0,0-1 0,1 1 0,-1-1 0,0 1 0,1-1 0,-1 1 0,0-1 0,0 1 0,1-1 0,-1 1 0,0-1 0,0 1 0,0-1 0,0 1 0,0 0 0,0-1 0,0 1 0,0-1 0,0 1 0,0-1 0,0 1 0,0 0 0,0-1 0,-1 1 0,-2 28 0,2-25 0,-4 21-105,2-11-147,1 0 0,0 0 0,1 1 0,1 27 0,3-21-6574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5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47 136 24575,'1'-12'0,"-1"0"0,-1 0 0,0 0 0,-1 0 0,0 0 0,-1 1 0,-1-1 0,-5-14 0,9 25 0,-1 0 0,1 0 0,-1 0 0,1 0 0,-1 0 0,1 0 0,-1 0 0,0 1 0,0-1 0,1 0 0,-1 0 0,0 0 0,0 1 0,0-1 0,-1 0 0,2 1 0,-1 0 0,1 0 0,0 0 0,-1 0 0,1 0 0,0 0 0,-1 0 0,1 0 0,0 0 0,-1 0 0,1 0 0,0 1 0,-1-1 0,1 0 0,0 0 0,0 0 0,-1 1 0,1-1 0,0 0 0,0 0 0,-1 0 0,1 1 0,0-1 0,0 0 0,0 1 0,-1-1 0,1 0 0,0 1 0,0-1 0,0 1 0,-2 2 0,1 1 0,0 0 0,0 0 0,1-1 0,-1 1 0,1 0 0,0 7 0,20 280 0,-20-275 0,-1-12 0,1 1 0,0 0 0,0 0 0,0-1 0,0 1 0,1 0 0,0 0 0,0-1 0,0 1 0,1-1 0,-1 1 0,1-1 0,3 5 0,-5-9 0,1 0 0,-1 0 0,1 0 0,0 1 0,-1-1 0,1 0 0,0 0 0,-1 0 0,1-1 0,0 1 0,-1 0 0,1 0 0,0 0 0,-1 0 0,1-1 0,-1 1 0,1 0 0,-1 0 0,1-1 0,0 1 0,-1 0 0,1-1 0,-1 1 0,1-1 0,-1 1 0,0-1 0,1 1 0,-1-1 0,1 1 0,-1-1 0,0 1 0,0-1 0,1 0 0,-1 1 0,0-2 0,18-27 0,-15 23 0,14-24 0,11-20 0,50-67 0,-67 103 0,0 1 0,0 0 0,2 1 0,-1 0 0,2 1 0,-1 1 0,1 0 0,1 1 0,20-10 0,-30 16 0,1 1 0,-1 0 0,1 1 0,-1-1 0,1 1 0,-1 0 0,1 0 0,0 1 0,0 0 0,-1 0 0,1 0 0,0 0 0,-1 1 0,1 0 0,6 2 0,-7-1 0,-1 0 0,0 0 0,1 1 0,-1-1 0,0 1 0,0 0 0,0 0 0,-1 0 0,1 0 0,-1 1 0,0-1 0,0 1 0,0 0 0,0 0 0,-1 0 0,0 1 0,1-1 0,1 7 0,2 8 15,-1 1 0,0-1 0,-2 1-1,0 0 1,-1 0 0,-2 39 0,-18 122-1113,16-164 727,-14 91-6455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549 275 24575,'-25'-29'0,"20"22"0,0 1 0,0 0 0,-1 0 0,1 0 0,-1 1 0,-1 0 0,-10-7 0,16 11 0,0 1 0,0 0 0,1 0 0,-1-1 0,0 1 0,0 0 0,1 0 0,-1 0 0,0 0 0,0 0 0,0 0 0,1 0 0,-1 0 0,0 0 0,0 0 0,0 1 0,1-1 0,-1 0 0,0 0 0,1 1 0,-1-1 0,0 0 0,0 1 0,1-1 0,-1 1 0,1-1 0,-1 1 0,0-1 0,1 1 0,-1 0 0,1-1 0,-1 1 0,1 0 0,0-1 0,-1 1 0,1 0 0,0-1 0,-1 1 0,1 0 0,0 0 0,0-1 0,0 1 0,-1 0 0,1 0 0,0 1 0,-4 44 0,4-40 0,-14 205-145,-42 219-1,-70 205-196,108-555 335,-26 127 7,-103 510 0,141-684 0,-3 13 0,2 1 0,-3 78 0,10-119-2,0-1 1,1 0-1,-1 0 0,1 0 1,0 0-1,0 0 0,0 0 1,1 0-1,0-1 0,0 1 0,0 0 1,0-1-1,1 0 0,0 1 1,4 4-1,-3-6 11,-1 1-1,2-1 0,-1-1 1,0 1-1,0 0 0,1-1 1,0 0-1,-1 0 0,1 0 1,0-1-1,0 0 0,0 0 1,0 0-1,0 0 0,8-1 1,62 0 158,0-3 0,114-21 1,-90 11-137,625-64-3063,1016 22-1,-424 114 3081,-647-23-408,-638-34 48,239 6-767,-194-9 1519,113-16 0,-166 14-62,-1-2 0,0 0 0,0-2 0,26-10 0,-39 13-164,-1-1 0,1 1-1,-1-1 1,0 0 0,-1-1 0,1 0 0,-1 0-1,-1-1 1,1 0 0,-1 0 0,0 0 0,9-16-1,-6 5 86,-1-1 0,-1-1 0,-1 1 0,0-1 0,-1-1 0,-2 1 0,3-29 0,-4-146-472,-18-107 173,1-235 0,24 425 0,4 0 0,6 1 0,5 1 0,68-197 0,-80 275 0,-2 0 0,-1-1 0,-1 0 0,4-50 0,-11 68 0,-1 1 0,-1 0 0,0 0 0,-1-1 0,0 1 0,-1 0 0,0 0 0,-1 1 0,-1-1 0,-1 1 0,1 0 0,-2 0 0,-9-15 0,1 9 0,-1 0 0,0 0 0,-1 2 0,-1 0 0,-1 1 0,0 0 0,-1 2 0,-1 1 0,0 0 0,-1 1 0,0 2 0,0 0 0,-35-9 0,-13-1 0,-2 4 0,0 3 0,-94-6 0,-398 2-1202,-6 36 723,456-14 262,-3543 237-4579,3636-240 4737,-15 0 197,0 2 0,-60 15 0,61-6-1990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24575,'0'-5'0,"0"-5"0,0 2 0,0 8 0,0 9 0,0 11 0,0 13 0,4 13 0,3 14 0,3 6 0,1 5 0,3 5 0,0-2 0,1 2 0,-2-9 0,2-6 0,-2-13-8191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74 334 24575,'-1'-16'0,"-1"0"0,-1-1 0,0 2 0,-10-29 0,-7-33 0,19 70 0,1 0 0,-1 0 0,1 0 0,0 0 0,1 0 0,0 0 0,0 0 0,0 0 0,3-7 0,-3 11 0,1-1 0,-1 1 0,1-1 0,0 1 0,0 0 0,0 0 0,1 0 0,-1 0 0,1 0 0,0 0 0,-1 1 0,1-1 0,0 1 0,6-4 0,-2 3 0,0-1 0,1 1 0,-1 1 0,1-1 0,-1 1 0,15-1 0,2 0 0,0 2 0,0 1 0,40 6 0,-35-3 0,-1 2 0,1 2 0,44 16 0,-60-19 0,0 2 0,-1 0 0,1 0 0,-1 1 0,-1 1 0,1 0 0,-1 1 0,-1 0 0,16 17 0,-23-22 0,0-1 0,0 2 0,0-1 0,0 0 0,-1 0 0,0 1 0,0-1 0,0 1 0,-1 0 0,1 0 0,-1-1 0,0 1 0,-1 0 0,1 0 0,-1 0 0,0 0 0,-1 7 0,0-4 0,-1-1 0,0 1 0,-1-1 0,0 0 0,0 0 0,0 0 0,-1 0 0,0 0 0,0-1 0,-7 8 0,-6 5 0,-1-1 0,-1-1 0,-1-1 0,0 0 0,-39 22 0,13-12-273,-2-2 0,0-3 0,-1-1 0,-101 25 0,85-32-6553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24575,'-5'0'0,"-1"5"0,0 6 0,1 10 0,7 7 0,2 12 0,5 8 0,6 6 0,5 8 0,4 2 0,2 4 0,-3 0 0,-1-2 0,-4-3 0,-5-4 0,-5-10-8191</inkml:trace>
  <inkml:trace contextRef="#ctx0" brushRef="#br0" timeOffset="1">34 847 24575,'-5'-5'0,"-5"-1"0,-2-5 0,6-4 0,8 0 0,14-3 0,13 3 0,11-2 0,13-2 0,11 2 0,13 0 0,8 2 0,7-1 0,-2-2 0,-2 2 0,-12-1 0,-14 2 0,-18 4-8191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369 539 24575,'-28'-8'0,"-1"-1"0,1-1 0,1-1 0,0-1 0,0-2 0,2-1 0,-47-34 0,61 40 0,0 1 0,0-1 0,1-1 0,0 0 0,1 0 0,0-1 0,-12-20 0,19 28 0,0-1 0,0 1 0,0-1 0,1 0 0,0 1 0,0-1 0,0 0 0,0 0 0,1 0 0,-1 0 0,1 0 0,0 0 0,0 0 0,0 0 0,1 1 0,0-1 0,-1 0 0,1 0 0,1 0 0,-1 0 0,0 1 0,1-1 0,0 1 0,0-1 0,0 1 0,0 0 0,0 0 0,1 0 0,0 0 0,-1 0 0,7-4 0,5-5 0,2 1 0,0 0 0,0 1 0,0 1 0,2 0 0,32-10 0,116-28 0,-154 45 0,210-45 0,-173 40 0,1 1 0,75 2 0,-111 5 15,0 0 0,0 0 0,-1 1 0,1 1 0,0 0 0,-1 1 0,14 5 0,-23-7-68,-1 0 0,1 0 0,-1 0 0,1 0 0,-1 0 0,0 1 0,0 0 0,0-1 0,0 1 0,-1 0 0,1 0 0,-1 1 0,1-1-1,-1 0 1,0 1 0,-1 0 0,1-1 0,0 1 0,-1 0 0,0 0 0,0 0 0,0 0 0,-1 0 0,1 0 0,-1 0 0,0 0 0,0 5 0,-8 42-6773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4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66 352 24575,'-3'-33'0,"0"-1"0,-3 1 0,0 0 0,-2 1 0,-17-43 0,17 50 0,8 24 0,-7-22 0,7 17 0,6 13 0,14 29 0,-2 1 0,23 70 0,-6-16 0,-32-82 0,64 136 0,-57-127 0,0 0 0,2-1 0,0-1 0,0 0 0,27 25 0,-36-38 0,0 0 0,0 0 0,0-1 0,1 1 0,-1-1 0,1 0 0,0 0 0,-1 0 0,1-1 0,0 0 0,0 1 0,0-1 0,0 0 0,0-1 0,0 1 0,0-1 0,0 0 0,1 0 0,-1 0 0,6-1 0,-6-1 0,1 1 0,-1-1 0,0 0 0,1 0 0,-1 0 0,0-1 0,0 0 0,-1 1 0,1-1 0,0-1 0,-1 1 0,0 0 0,0-1 0,0 0 0,0 0 0,-1 0 0,5-7 0,21-47 0,42-121 0,1-68 0,-71 246 0,26-97 0,-45 216 0,-15 67 0,-97 604 0,109-650-1365,17-110-5461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213 685 24575,'-18'-24'0,"16"21"0,0 0 0,0-1 0,0 1 0,-1 1 0,1-1 0,-1 0 0,-5-3 0,8 6 0,0-1 0,0 1 0,0 0 0,-1 0 0,1 0 0,0 0 0,0 0 0,0 0 0,0 0 0,-1 0 0,1 0 0,0 0 0,0 0 0,-1 0 0,1 0 0,0 0 0,0 0 0,0 0 0,-1 0 0,1 0 0,0 0 0,0 0 0,0 0 0,-1 0 0,1 0 0,0 0 0,0 0 0,0 0 0,0 0 0,-1 1 0,1-1 0,0 0 0,0 0 0,0 0 0,0 0 0,-1 0 0,1 1 0,0-1 0,0 0 0,0 0 0,0 0 0,0 1 0,0-1 0,0 0 0,0 0 0,0 0 0,0 1 0,0-1 0,0 0 0,-1 0 0,1 0 0,1 1 0,-1-1 0,0 0 0,0 0 0,0 0 0,0 1 0,0-1 0,0 0 0,0 0 0,0 0 0,0 1 0,0-1 0,0 0 0,0 0 0,1 1 0,3 17 0,49 117 0,-1-3 0,-46-114 0,-2 0 0,1 1 0,-2 0 0,-1-1 0,1 28 0,-3-44 0,0 0 0,0 0 0,0 0 0,0 0 0,-1 0 0,1 0 0,0 0 0,-1 0 0,0 0 0,1 0 0,-1-1 0,0 1 0,0 0 0,0 0 0,0-1 0,0 1 0,-3 2 0,3-3 0,0-1 0,0 1 0,-1-1 0,1 0 0,0 1 0,0-1 0,-1 0 0,1 0 0,0 0 0,0 0 0,-1 0 0,1 0 0,0 0 0,0 0 0,-1 0 0,1-1 0,0 1 0,0-1 0,-1 1 0,1-1 0,0 1 0,0-1 0,0 1 0,0-1 0,0 0 0,0 0 0,0 0 0,-1-1 0,-10-8 0,1 0 0,1-1 0,0 0 0,0-1 0,1 0 0,-14-25 0,2-2 0,-17-46 0,17 29 0,1-1 0,4 0 0,1-2 0,4 0 0,1 0 0,4-1 0,1-63 0,5 101 0,1 0 0,2 0 0,0 0 0,1 1 0,1 0 0,1 0 0,14-31 0,-16 43 0,0 1 0,1 0 0,0 0 0,1 0 0,-1 0 0,2 1 0,-1 0 0,1 0 0,0 1 0,0 0 0,1 0 0,0 1 0,0 0 0,0 0 0,1 0 0,-1 1 0,1 1 0,0 0 0,15-4 0,-3 4 0,0 0 0,0 2 0,0 0 0,0 1 0,1 2 0,-1 0 0,0 1 0,0 1 0,21 7 0,-16-4 0,-1 2 0,1 1 0,-2 1 0,1 2 0,-1 0 0,35 26 0,-51-33 0,-1 1 0,0-1 0,0 1 0,-1 0 0,1 1 0,-2-1 0,1 1 0,-1 0 0,0 1 0,-1-1 0,0 1 0,0 0 0,-1 0 0,0 1 0,0-1 0,-1 0 0,1 16 0,-2-13 0,-2 0 0,1 0 0,-2 0 0,1 0 0,-2 0 0,1 0 0,-2-1 0,1 1 0,-2-1 0,0 0 0,0 0 0,-1-1 0,-11 17 0,1-7 0,-1 0 0,-1-2 0,-1 0 0,-1-2 0,0 0 0,-1-1 0,-23 13 0,-60 46 0,104-74 0,-1 0 0,0 1 0,1-1 0,-1 1 0,0-1 0,1 1 0,-1 0 0,0-1 0,1 1 0,-1 0 0,1-1 0,-1 1 0,1 0 0,0-1 0,-1 1 0,1 0 0,0 0 0,-1 0 0,1-1 0,0 1 0,0 0 0,0 0 0,0 0 0,0 0 0,0 0 0,0 0 0,1 0 0,-1 0 0,1-1 0,0 1 0,-1 0 0,1-1 0,0 1 0,0-1 0,-1 1 0,1-1 0,0 1 0,0-1 0,0 0 0,0 1 0,-1-1 0,1 0 0,0 0 0,2 1 0,55 2 0,-48-3 0,172-3 0,151 6 0,-325-3 0,11 2 0,37 8 0,-52-10 0,0 2 0,0-1 0,1 0 0,-1 1 0,0 0 0,0 0 0,-1 0 0,1 1 0,0-1 0,-1 1 0,1 0 0,-1 0 0,0 0 0,3 4 0,-5-6 0,0 1 0,0-1 0,-1 1 0,1 0 0,0-1 0,-1 1 0,0 0 0,1-1 0,-1 1 0,0 0 0,0 0 0,0-1 0,0 1 0,0 0 0,0-1 0,-1 1 0,1 0 0,0 0 0,-1-1 0,0 1 0,1 0 0,-1-1 0,0 1 0,0-1 0,0 1 0,0-1 0,0 0 0,0 1 0,0-1 0,0 0 0,-3 3 0,-4 3 0,0-1 0,0 1 0,0-2 0,-11 7 0,-17 7 0,-1-2 0,-70 23 0,-84 13 0,97-32-682,-109 10-1,134-25-6143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24575,'34'-9'0,"1"1"0,0 2 0,44-3 0,35-5 0,-49 2 0,0-3 0,102-39 0,-119 31 0,-46 22 0,1-1 0,0 0 0,-1 0 0,0 0 0,1 0 0,-1 0 0,0-1 0,0 1 0,0-1 0,0 1 0,0-1 0,-1 0 0,3-5 0,-4 7 0,0 0 0,1 0 0,-1 1 0,0-1 0,0 0 0,0 0 0,0 0 0,0 0 0,0 0 0,-1 0 0,1 0 0,0 0 0,0 0 0,-1 1 0,1-1 0,0 0 0,-1 0 0,1 0 0,-1 0 0,1 1 0,-1-1 0,1 0 0,-2 0 0,-22-15 0,-29 1 0,43 13 0,0 1 0,1 0 0,-1 0 0,0 1 0,0 0 0,1 1 0,-1 0 0,0 0 0,0 1 0,1 0 0,-17 7 0,21-7 0,0 1 0,1-1 0,-1 1 0,1 0 0,-1 1 0,1-1 0,0 1 0,0 0 0,1 0 0,-1 0 0,1 1 0,0-1 0,0 1 0,0-1 0,1 1 0,-1 0 0,1 0 0,0 0 0,1 1 0,-1-1 0,1 0 0,-1 9 0,1 6 0,0 0 0,1 0 0,2 1 0,0-1 0,1 0 0,0-1 0,8 21 0,50 132 0,-58-164 0,128 288-1365,-105-245-5461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206 476 24575,'-3'-3'0,"0"0"0,0 0 0,0 0 0,0 1 0,-1-1 0,1 1 0,-1 0 0,0 0 0,1 0 0,-1 1 0,0-1 0,0 1 0,0 0 0,0 0 0,0 1 0,-1-1 0,1 1 0,-8 0 0,9 0 0,0 1 0,0 0 0,1 0 0,-1 0 0,0 0 0,1 1 0,-1-1 0,1 1 0,0-1 0,-1 1 0,1 0 0,0 0 0,0 0 0,0 0 0,0 0 0,0 1 0,1-1 0,-1 0 0,1 1 0,-1 0 0,1-1 0,0 1 0,0 0 0,0-1 0,0 1 0,1 0 0,-1 5 0,-2 9 0,1 0 0,1 0 0,1 0 0,1 0 0,0 1 0,6 23 0,29 103 0,-29-119 0,6 17 0,2-1 0,2 0 0,29 51 0,-34-75 0,-12-17 0,0 1 0,0-1 0,0 0 0,0 0 0,0 0 0,0 0 0,1 0 0,-1 0 0,0 0 0,0 0 0,0 0 0,0 0 0,0 0 0,0 0 0,0 0 0,1 0 0,-1 0 0,0 0 0,0 0 0,0 0 0,0 0 0,0 0 0,0 0 0,0 0 0,1 0 0,-1 0 0,0 0 0,0 0 0,0 0 0,0 0 0,0 0 0,0 0 0,0 0 0,0 0 0,1-1 0,-1 1 0,0 0 0,0 0 0,0 0 0,0 0 0,0 0 0,0 0 0,0 0 0,0 0 0,0 0 0,0-1 0,0 1 0,0 0 0,0 0 0,0 0 0,0 0 0,0 0 0,0 0 0,0 0 0,0-1 0,0 1 0,0 0 0,0 0 0,0 0 0,0 0 0,0 0 0,0 0 0,-6-36 0,-12-23 0,-60-214 0,60 195 0,-13-123 0,29 176 0,-7-130 0,9 135 0,1 0 0,0 0 0,2 0 0,1 1 0,9-31 0,-12 46 0,0 0 0,1-1 0,-1 1 0,1 0 0,0 0 0,1 1 0,-1-1 0,1 0 0,-1 1 0,1-1 0,0 1 0,1 0 0,-1 0 0,0 0 0,1 1 0,0-1 0,-1 1 0,8-4 0,-6 5 0,-1 0 0,0 0 0,1 1 0,0 0 0,-1-1 0,1 2 0,-1-1 0,1 0 0,-1 1 0,1 0 0,-1 0 0,1 0 0,-1 1 0,0-1 0,0 1 0,0 0 0,0 0 0,5 3 0,6 5 0,-1 0 0,1 1 0,-2 0 0,1 1 0,-2 0 0,1 1 0,-2 1 0,0 0 0,-1 0 0,0 1 0,-1 0 0,0 1 0,-2 0 0,10 27 0,-13-31 0,-1 1 0,0 0 0,0 0 0,-2-1 0,1 2 0,-2-1 0,0 0 0,0 0 0,-1 0 0,-1 0 0,0 0 0,-1 0 0,0-1 0,-1 1 0,0-1 0,-1 0 0,-1 0 0,0 0 0,0-1 0,-12 16 0,4-11 17,0 0 0,-1-1 1,-1 0-1,-1-1 0,0-1 0,-26 16 0,-3-3-760,-69 28 1,43-24-6084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3633 610 24575,'-347'0'509,"-877"4"-2264,7 29-2283,1174-31 4098,-228 10-127,92-8 3184,175-4-3009,-30-2 1078,27-5-662,17-6-247,26-16-203,-25 22-74,-1-1 1,0-1-1,0 0 1,0 0 0,-1-1-1,-1 0 1,0-1 0,12-18-1,-6-5 0,-1 0 0,-1-1 0,-2-1 0,-1 1 0,-2-1 0,-2-1 0,-1 1 0,-2-1 0,-1 1 0,-7-60 0,6 93 0,-1 1 0,1-1 0,-1 1 0,0-1 0,1 1 0,-1-1 0,0 1 0,0 0 0,-1-1 0,1 1 0,0 0 0,-1 0 0,0 0 0,1 0 0,-1 0 0,0 0 0,0 0 0,0 0 0,0 1 0,0-1 0,0 1 0,-1 0 0,1-1 0,0 1 0,-1 0 0,1 1 0,-1-1 0,-4-1 0,-6 0 0,0 1 0,0 0 0,-1 0 0,-20 3 0,12 0 0,17-2 0,-83 2 0,-97 17 0,127-11-1365,34-6-5461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82 24575,'0'-2'0,"-1"0"0,0-1 0,1 1 0,-1 0 0,0-1 0,0 1 0,-1 0 0,1 0 0,0 0 0,-1 0 0,1 0 0,-1 0 0,0 1 0,1-1 0,-1 0 0,0 1 0,0-1 0,0 1 0,-5-2 0,-43-21 0,42 22 0,0-1 0,-1 1 0,1 1 0,-1 0 0,1 0 0,-1 0 0,0 1 0,1 0 0,-1 1 0,1 0 0,-1 1 0,1-1 0,-1 2 0,1-1 0,0 1 0,0 0 0,0 1 0,0 0 0,1 0 0,-1 1 0,1-1 0,0 2 0,1-1 0,-1 1 0,1 0 0,0 0 0,1 1 0,-1 0 0,1 0 0,1 0 0,-1 0 0,1 1 0,0 0 0,-4 12 0,5-10 0,0 1 0,0-1 0,1 1 0,0-1 0,1 1 0,0 0 0,1-1 0,0 1 0,0 0 0,2 0 0,-1-1 0,1 1 0,0-1 0,1 1 0,1-1 0,-1 0 0,2 0 0,6 12 0,-7-16 0,0 1 0,1-1 0,-1 0 0,1-1 0,0 1 0,1-1 0,-1 0 0,1 0 0,0-1 0,0 1 0,1-2 0,-1 1 0,1 0 0,0-1 0,0-1 0,0 1 0,0-1 0,0 0 0,1-1 0,-1 1 0,1-2 0,-1 1 0,1-1 0,-1 0 0,1 0 0,13-4 0,-13 3 0,0-1 0,0 0 0,0 0 0,0-1 0,-1-1 0,0 1 0,1-1 0,-1 0 0,0 0 0,-1-1 0,1 0 0,-1 0 0,0-1 0,0 0 0,-1 0 0,0 0 0,0-1 0,0 1 0,-1-1 0,0 0 0,0-1 0,-1 1 0,0-1 0,0 1 0,-1-1 0,3-12 0,-3 8 0,0 0 0,-1-1 0,-1 1 0,0 0 0,0-1 0,-1 1 0,-1 0 0,0 0 0,0-1 0,-2 1 0,1 1 0,-1-1 0,-1 1 0,0-1 0,-1 1 0,0 1 0,-8-11 0,10 16 7,0 0 0,0 0-1,-1 0 1,1 1 0,-1 0-1,0 0 1,0 0-1,-1 1 1,1-1 0,-1 1-1,0 1 1,0-1 0,0 1-1,0 0 1,0 0 0,0 1-1,-9-2 1,10 3-72,0 0 1,0 0-1,0 0 1,0 1-1,0 0 1,0 0-1,0 0 0,0 1 1,0 0-1,0-1 1,1 2-1,-1-1 1,1 0-1,-1 1 0,1 0 1,0 0-1,0 0 1,1 1-1,-1-1 1,1 1-1,-1 0 1,-2 4-1,-13 20-6761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0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2726 0 24575,'-3'1'0,"0"-1"0,-1 1 0,1 0 0,0 0 0,-1 0 0,1 1 0,-4 1 0,-21 8 0,-214 20 0,-281 0 0,300-25-47,-796 15-457,860-23 504,-217 7 0,332 1 0,30-4 0,0 0 0,0-1 0,-16 0 0,20-3 256,11-1 105,14-2-1792,2 2-5395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42 469 24575,'-1'-3'0,"0"0"0,0 1 0,0-1 0,0 1 0,0-1 0,-1 1 0,1-1 0,-1 1 0,0 0 0,0 0 0,-2-3 0,-14-21 0,17 24 0,0-1 0,0 0 0,1 1 0,-1-1 0,1 1 0,0-1 0,0 0 0,0 1 0,0-1 0,0 0 0,1 1 0,-1-1 0,1 0 0,-1 1 0,1-1 0,0 1 0,0-1 0,2-1 0,0 0 0,-1 0 0,1 0 0,0 1 0,1-1 0,-1 1 0,1 0 0,-1 0 0,1 0 0,7-3 0,7-4 0,2 2 0,-1 0 0,36-8 0,-47 13 0,315-64-301,11 23-416,816-37-335,-851 66 969,-240 13 83,-35 3 0,0-2 0,0 0 0,0-2 0,0-1 0,-1-1 0,24-8 0,-46 13 10,1 0 0,-1-1 0,0 1 0,0-1 0,0 1 0,0-1 1,0 1-1,0-1 0,-1 0 0,1 1 0,0-1 0,0 0 0,0 0 0,-1 0 0,1 0 0,0 1 0,0-3 1,-1 2-42,0 1 1,0-1 0,0 0-1,0 0 1,0 1 0,0-1 0,0 0-1,0 1 1,0-1 0,-1 0-1,1 1 1,0-1 0,-1 0-1,1 1 1,0-1 0,-1 0 0,1 1-1,-1-1 1,1 1 0,-1-1-1,1 1 1,-2-1 0,-16-14-5493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44 24575,'0'-3'0,"1"0"0,0 1 0,-1-1 0,1 1 0,0-1 0,1 1 0,-1-1 0,0 1 0,1 0 0,-1-1 0,1 1 0,-1 0 0,1 0 0,2-2 0,-3 4 0,-1-1 0,1 1 0,-1-1 0,1 1 0,0-1 0,-1 1 0,1-1 0,0 1 0,-1 0 0,1-1 0,0 1 0,-1 0 0,1 0 0,0 0 0,0 0 0,-1-1 0,1 1 0,0 0 0,0 0 0,-1 0 0,2 1 0,-1-1 0,0 1 0,0-1 0,-1 1 0,1-1 0,0 1 0,0 0 0,-1 0 0,1-1 0,-1 1 0,1 0 0,-1 0 0,1 0 0,-1 0 0,1-1 0,-1 1 0,1 0 0,-1 0 0,0 0 0,0 0 0,0 0 0,1 2 0,4 38 0,-1 0 0,-4 79 0,-1-52 0,-28 1037-1028,0-41 572,28-918 231,8 342-436,-5-466 774,-2-7-115,1 1 0,0-1 1,1 0-1,1 1 1,1-1-1,0 0 0,7 16 1,-2-17-5920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24575,'11'10'0,"0"-1"0,0 0 0,1-1 0,0-1 0,0 0 0,1 0 0,0-1 0,0-1 0,22 6 0,12 1 0,71 7 0,-97-16 0,938 66-2663,-828-64 2080,2920 98-2554,-2924-99 3132,669-6-146,-777 1 130,-1 1 145,-1-1 0,1-1 0,0 0 0,-1-2 0,1 0 0,23-8 0,-40 11-139,1 1 1,-1-1 0,0 0 0,0 1 0,0-1-1,1 0 1,-1 0 0,0 0 0,0 0-1,0 0 1,0 0 0,0 0 0,0 0 0,-1 0-1,1 0 1,0 0 0,-1-1 0,2-1-1,-5-17-2213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64 24575,'-51'-22'0,"33"15"0,1-1 0,-17-10 0,29 11 0,14 6 0,26 4 0,-27-2 0,1016 78-2233,-705-60 2315,1373 77-4629,-742-43 2838,446 25 31,-1156-53 2694,-188-11-482,-51-14-480,0 0 0,0 0-1,0 1 1,-1-1 0,1 0 0,0 1-1,0-1 1,0 1 0,-1-1-1,1 1 1,0 0 0,-1-1 0,1 1-1,0 0 1,-1-1 0,1 1-1,-1 0 1,1 0 0,-1-1 0,0 1-1,1 0 1,0 2 0,-1-3-2,-1 1 0,1 0 0,0 0 1,0 0-1,-1 0 0,1-1 0,0 1 0,-1 0 1,1 0-1,-1-1 0,1 1 0,-1 0 0,1 0 1,-1-1-1,1 1 0,-1-1 0,0 1 1,-1 0-1,-37 20 2338,-9-3-2608,-1-3-3838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4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127 277 24575,'1'-5'0,"1"0"0,-1 1 0,1-1 0,0 0 0,4-7 0,3-9 0,5-3 0,-7 21 0,-5 18 0,-6 17 0,-1 1 0,-11 40 0,-1-3 0,-15 116 0,-10 200 0,29 193 0,13-568 0,0 1 0,1 1 0,-1-1 0,2 0 0,3 15 0,-5-25 0,1 0 0,-1 0 0,1 0 0,0 1 0,0-1 0,0 0 0,0 0 0,0 0 0,0-1 0,0 1 0,1 0 0,-1 0 0,1-1 0,-1 1 0,1 0 0,0-1 0,0 0 0,-1 1 0,1-1 0,0 0 0,0 0 0,0 0 0,0 0 0,1 0 0,-1-1 0,0 1 0,0-1 0,0 1 0,4-1 0,11-1 0,0-1 0,-1 0 0,1-2 0,-1 0 0,21-8 0,16-3 0,67-10 0,0 5 0,0 5 0,146 1 0,366 35 0,-365 2 0,-167-12 0,-90-10 0,-5 0 0,1-1 0,0 1 0,-1-1 0,1 0 0,8-1 0,-13 1 0,-1-1 0,1 1 0,0 0 0,0 0 0,-1-1 0,1 1 0,0 0 0,0-1 0,-1 1 0,1-1 0,0 1 0,-1-1 0,1 1 0,-1-1 0,1 1 0,-1-1 0,1 0 0,-1 1 0,1-1 0,-1 0 0,0 1 0,1-1 0,-1 0 0,0 0 0,1 1 0,-1-1 0,0 0 0,0 0 0,0 0 0,0 1 0,0-1 0,0 0 0,0 0 0,0 0 0,0 1 0,0-1 0,0 0 0,0 0 0,-1 1 0,1-1 0,0 0 0,-1 0 0,1 1 0,-1-2 0,-12-32 0,2 0 0,1 0 0,2-1 0,2 0 0,1 0 0,-1-39 0,7 15 0,3 1 0,18-93 0,41-114 0,-49 213 0,30-114 0,32-132 0,-72 283 0,-1-1 0,-1 1 0,0 0 0,-1-1 0,0 1 0,-1-1 0,-1 1 0,-3-16 0,2 25 0,0-1 0,0 1 0,0 0 0,-1 1 0,1-1 0,-1 0 0,-1 1 0,1 0 0,-1 0 0,0 0 0,0 0 0,-1 0 0,1 1 0,-1 0 0,0 0 0,0 0 0,-1 0 0,1 1 0,-1 0 0,1 0 0,-1 1 0,-7-3 0,-2 1 0,0 0 0,0 0 0,0 2 0,0 0 0,-1 0 0,-20 2 0,-99 11 0,75-4 0,-298 23 0,-189 18 0,4 28 0,529-74 0,-106 24 0,107-22 0,0 0 0,1 1 0,0 0 0,0 1 0,1 0 0,-22 15 0,31-20 0,0 1 0,1-1 0,-1 1 0,0-1 0,0 1 0,1 0 0,-1-1 0,1 1 0,0 0 0,-1 0 0,1 0 0,0 0 0,0 0 0,0 0 0,1 0 0,-1 1 0,0-1 0,1 0 0,-1 4 0,1-4 0,1 0 0,-1 0 0,1 0 0,-1-1 0,1 1 0,0 0 0,0 0 0,0-1 0,0 1 0,0-1 0,0 1 0,0-1 0,0 1 0,1-1 0,-1 1 0,1-1 0,-1 0 0,3 2 0,4 2 0,1-1 0,-1 0 0,1 0 0,0 0 0,0-1 0,1-1 0,17 3 0,-9-3-341,1-1 0,0 0-1,20-3 1,7-4-6485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 24575,'0'0'0,"0"-1"0,0 1 0,0-1 0,1 0 0,-1 1 0,0-1 0,0 1 0,1-1 0,-1 1 0,1-1 0,-1 1 0,0-1 0,1 1 0,-1-1 0,1 1 0,-1-1 0,1 1 0,-1 0 0,1-1 0,-1 1 0,1 0 0,0-1 0,-1 1 0,1 0 0,-1 0 0,1 0 0,0-1 0,-1 1 0,1 0 0,-1 0 0,1 0 0,0 0 0,-1 0 0,1 0 0,0 0 0,-1 1 0,1-1 0,0 0 0,-1 0 0,1 0 0,-1 1 0,1-1 0,-1 0 0,1 0 0,0 1 0,-1-1 0,1 1 0,-1-1 0,1 0 0,-1 1 0,0-1 0,1 1 0,-1-1 0,1 1 0,-1-1 0,1 2 0,4 6 0,0 0 0,0 1 0,0 0 0,-1 0 0,0 0 0,-1 1 0,0-1 0,-1 1 0,0-1 0,1 13 0,0-7 0,20 122 8,6 159-1,-17 144-168,-11-405 120,-24 721-866,0-523 272,-65 278 1,64-406-5194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759 387 24575,'3'-4'0,"1"-1"0,-1 0 0,0 1 0,0-1 0,-1-1 0,3-6 0,9-17 0,35-39 0,-35 50 0,-1 0 0,0-1 0,-1 0 0,-1-1 0,-1 0 0,11-29 0,-21 47 0,1 0 0,0-1 0,-1 1 0,1 0 0,-1 0 0,0 0 0,1-1 0,-1 1 0,0 0 0,-1 0 0,1-1 0,0 1 0,-1 0 0,1 0 0,-1-1 0,1 1 0,-1 0 0,0 0 0,0 0 0,0 0 0,0 0 0,-1 0 0,1 1 0,0-1 0,-1 0 0,1 0 0,-1 1 0,0-1 0,1 1 0,-1 0 0,0-1 0,0 1 0,0 0 0,-3-1 0,-5-2 0,-1 1 0,1 0 0,-1 1 0,1 0 0,-1 1 0,-10 0 0,-48-1 0,0 4 0,0 2 0,1 3 0,0 4 0,0 2 0,-106 36 0,153-42 0,0 1 0,-21 12 0,35-16 0,0 0 0,0 0 0,1 1 0,-1 0 0,1 1 0,0-1 0,1 1 0,-10 12 0,13-15 0,1-1 0,-1 1 0,1 0 0,0-1 0,0 1 0,0 0 0,0 0 0,1 0 0,-1 0 0,1 0 0,-1 0 0,1 0 0,0 0 0,0 0 0,1 0 0,-1-1 0,0 1 0,1 0 0,0 0 0,0 0 0,0 0 0,0 0 0,0-1 0,0 1 0,1 0 0,-1-1 0,1 1 0,0-1 0,4 4 0,3 4 0,0-1 0,1 0 0,0 0 0,1-1 0,17 10 0,46 21 0,2-3 0,126 42 0,-80-33 0,-51-19 0,-18-7 0,61 31 0,-109-47 0,1 0 0,0 0 0,-1 1 0,0 0 0,7 6 0,-11-9 0,-1-1 0,1 1 0,0 0 0,-1-1 0,1 1 0,-1 0 0,1-1 0,-1 1 0,0 0 0,1 0 0,-1-1 0,0 1 0,1 0 0,-1 0 0,0 0 0,0 0 0,0-1 0,0 1 0,0 0 0,0 0 0,0 0 0,0 0 0,0 0 0,0-1 0,0 1 0,0 0 0,-1 0 0,1 0 0,0 0 0,-1-1 0,1 1 0,0 0 0,-1 0 0,1-1 0,-1 1 0,1 0 0,-1-1 0,0 1 0,1 0 0,-1-1 0,0 1 0,1-1 0,-1 1 0,0-1 0,0 0 0,1 1 0,-1-1 0,-1 1 0,-12 5 0,0-1 0,-1 0 0,0-1 0,0-1 0,0 0 0,0-1 0,0-1 0,-26-1 0,12 2 0,-57 0 0,-137-12 0,171 4 0,1-2 0,0-3 0,-96-33 0,137 41-136,0-2-1,0 1 1,0-1-1,1-1 1,-1 0-1,1 0 1,1-1-1,-1 0 0,-8-9 1,-4-15-6690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30 24575,'12'0'0,"0"-2"0,0 0 0,-1 0 0,21-7 0,-20 5 0,0 1 0,0 0 0,16-1 0,-27 4 0,-1 0 0,1-1 0,-1 1 0,1 0 0,0 0 0,-1 0 0,1 0 0,-1 0 0,1 1 0,-1-1 0,1 0 0,0 0 0,-1 0 0,1 0 0,-1 1 0,1-1 0,-1 0 0,1 0 0,-1 1 0,1-1 0,-1 0 0,0 1 0,1-1 0,-1 1 0,1-1 0,-1 1 0,0-1 0,1 0 0,-1 2 0,-2 17 0,-20 22 0,20-38 0,-30 48-90,-177 296 312,174-281-597,4 2 1,2 1 0,-28 101 0,46-122-6452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67 24575,'5'-6'0,"-2"4"0,0-1 0,-1 0 0,1 0 0,-1 0 0,1 0 0,-1 0 0,0 0 0,0-1 0,-1 1 0,3-5 0,-6 7 0,-5 6 0,-4 9 0,3-2 0,1 0 0,1 0 0,0 0 0,1 1 0,0 0 0,1 0 0,1 1 0,0-1 0,0 1 0,1 0 0,1-1 0,1 20 0,0-26 0,1 0 0,-1 0 0,1 0 0,1 0 0,0 0 0,-1 0 0,2 0 0,-1-1 0,1 1 0,0-1 0,1 0 0,-1 0 0,1 0 0,1 0 0,-1-1 0,1 1 0,0-1 0,0 0 0,0-1 0,0 1 0,1-1 0,0 0 0,0 0 0,0-1 0,13 5 0,-9-4 0,0-1 0,0-1 0,0 0 0,0 0 0,0-1 0,1 0 0,-1-1 0,0 0 0,1 0 0,-1-1 0,0-1 0,13-3 0,-9 1 0,0-1 0,0-1 0,0 0 0,-1 0 0,0-2 0,0 0 0,22-17 0,-17 9 0,-1 0 0,-1-1 0,0-1 0,-1-1 0,-1 0 0,0-1 0,-2 0 0,0-1 0,-2 0 0,12-34 0,-17 40 0,0 0 0,3-31 0,-8 46 0,0 0 0,0 0 0,0 0 0,0 0 0,0 0 0,0 0 0,0 0 0,0 0 0,0 0 0,-1 0 0,1 0 0,0 0 0,0 0 0,0 0 0,0 0 0,0 0 0,0 0 0,0 0 0,0 0 0,0 0 0,0-1 0,0 1 0,0 0 0,0 0 0,0 0 0,-1 0 0,1 0 0,0 0 0,0 0 0,0 0 0,0 0 0,0 0 0,0 0 0,0 0 0,0 0 0,0-1 0,0 1 0,0 0 0,0 0 0,-6 14 0,-7 25 0,-25 114-682,-33 291-1,62-342-6143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550 124 24575,'-549'0'0,"2094"-17"-1791,-1227 12 1719,696-26-356,-995 30 428,-14 1 0,1 0 0,-1 0 0,1-1 0,-1 1 0,1-1 0,-1 0 0,1-1 0,-1 1 0,0-1 0,6-3 0,-11 5-2,0 0 1,1-1-1,-1 1 1,0 0-1,0 0 1,0-1-1,0 1 1,0 0-1,1-1 1,-1 1-1,0 0 1,0-1-1,0 1 1,0 0-1,0 0 1,0-1 0,0 1-1,0 0 1,0-1-1,0 1 1,0 0-1,0-1 1,0 1-1,0 0 1,-1-1-1,1 1 1,0 0-1,0 0 1,0-1-1,0 1 1,0 0-1,-1 0 1,1-1-1,0 1 1,0 0-1,0 0 1,-1-1-1,1 1 1,0 0-1,0 0 1,-1 0 0,1 0-1,0-1 1,-1 1-1,1 0 1,0 0-1,-1 0 1,1 0-1,-18-9 328,17 9-289,-80-25 142,36 14-6548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24575,'6'6'0,"1"0"0,1 0 0,-1-1 0,11 6 0,75 37 0,61 35 0,-140-73 0,0 0 0,0 0 0,-1 1 0,-1 1 0,0 0 0,-1 1 0,19 26 0,-25-30 5,0 0 1,-1 0-1,-1 0 0,1 1 0,-1-1 0,-1 1 1,0 0-1,0 0 0,-1 0 0,0 0 1,-1 0-1,0 0 0,0 0 0,-1 0 0,-1 0 1,1 0-1,-2-1 0,1 1 0,-1 0 0,-1-1 1,0 0-1,-7 13 0,-4 4-217,0-1 0,-2-1 0,-1 0-1,-1-1 1,-1-1 0,-30 25 0,0-4-6614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141 278 24575,'0'-278'0,"-1"597"-17,18 893-937,3-888 882,105 550 0,-121-857 72,3 24 0,2-1 0,2 0 0,2-1 0,32 70 0,-41-102-2,0 0 0,0-1 0,1 1 0,0-1 0,0 0 0,0-1 0,10 9 0,-11-11 13,-1-1 1,0 0-1,1 0 0,-1-1 0,1 1 0,-1-1 1,1 0-1,0 0 0,-1 0 0,1 0 1,0 0-1,0-1 0,0 0 0,0 0 0,0 0 1,-1 0-1,5-1 0,14-4 143,-1-1 0,1-1 0,-2-1 0,1-1 0,21-13 0,16-6-149,40-11-152,1 3 0,2 6 0,0 3 0,194-23 0,430 12-2402,94 54 694,4 26 195,-620-30 1565,80 4 25,570 29-602,-6-31 294,-797-14 509,-1-2-1,70-13 1,-115 15-22,-1-1 0,1 1 0,0-1 0,-1 0 0,1-1 0,-1 1 0,0-1 0,1 1 0,-1-1 1,0 0-1,0 0 0,0 0 0,5-5 0,-7 6-53,-1 0-1,0 0 1,1 0 0,-1 1 0,0-1-1,1 0 1,-1 0 0,0 0 0,0 0-1,0 0 1,0 0 0,0 1 0,0-1-1,0 0 1,0 0 0,0 0 0,0 0-1,0 0 1,-1 0 0,1-1 0,-2-1 134,1 0 0,-1 1 0,0-1 0,0 1 0,0-1 0,0 1 0,0-1 0,-4-2 0,-38-29 111,-1 2-1,-59-32 1,6 4 1196,42 23-1238,3-2-1,-58-54 1,87 70-254,1-2 1,1 0 0,1-2-1,1-1 1,1 0 0,-17-36-1,17 20-5,1-1 0,3-1 0,1 0 0,3-1 0,-11-95 0,15 42 0,10-186 0,5 186 0,4 1 0,4 0 0,5 2 0,61-175 0,-67 235 0,2 0 0,2 2 0,1 0 0,33-44 0,-50 76 0,0-1 0,-1 1 0,0 0 0,0-1 0,0 1 0,0-1 0,-1 0 0,1 1 0,-1-1 0,1-5 0,-2 7 0,0 0 0,0 1 0,0-1 0,-1 0 0,1 1 0,-1-1 0,1 0 0,-1 1 0,0-1 0,1 0 0,-1 1 0,0-1 0,0 1 0,0 0 0,0-1 0,-1 1 0,1 0 0,0-1 0,0 1 0,-1 0 0,1 0 0,-1 0 0,1 0 0,-1 0 0,1 1 0,-4-2 0,-17-7 0,-1 0 0,0 2 0,0 1 0,-1 0 0,-37-3 0,15 2 0,-520-64-902,-6 24-1508,498 42 2005,-1462-79-2549,-1 39 708,1395 42 2178,-299-2-615,16 35 316,414-29 407,-71 14-15,75-13 17,0 0-1,0 1 0,0-1 0,0 1 1,0 1-1,1-1 0,-11 9 0,15-11 30,1 0 0,0 0 0,-1 0 0,1 0 0,0 1 1,0-1-1,0 0 0,0 1 0,0-1 0,0 1 0,1-1 0,-1 1 0,0 0 0,1-1 0,-1 1 0,0 2 0,6 21 170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24575,'1'-5'0,"2"0"0,-1 0 0,0 0 0,1 0 0,0 0 0,0 1 0,0-1 0,1 1 0,7-8 0,-10 11 0,0-1 0,0 1 0,0 0 0,-1 0 0,1 0 0,0-1 0,0 1 0,0 0 0,0 1 0,1-1 0,-1 0 0,0 0 0,0 0 0,0 1 0,1-1 0,-1 0 0,0 1 0,1-1 0,-1 1 0,1 0 0,-1-1 0,0 1 0,1 0 0,-1 0 0,1 0 0,-1 0 0,1 0 0,-1 0 0,0 0 0,1 1 0,-1-1 0,1 0 0,-1 1 0,0-1 0,1 1 0,-1 0 0,0-1 0,0 1 0,1 0 0,-1 0 0,0 0 0,0 0 0,0 0 0,0 0 0,0 0 0,0 0 0,0 0 0,0 0 0,-1 0 0,1 1 0,0-1 0,0 3 0,6 9 0,-2 0 0,1 0 0,-1 1 0,3 16 0,-6-20 0,27 97 0,58 186 0,-68-238 0,3-1 0,3-1 0,36 59 0,-52-97 0,2 0 0,-1 0 0,2-1 0,-1 0 0,19 15 0,-26-26 0,0 0 0,-1 0 0,1 0 0,0-1 0,1 1 0,-1-1 0,0 0 0,1 0 0,-1-1 0,1 1 0,-1-1 0,1 0 0,0 0 0,0-1 0,-1 1 0,1-1 0,0 0 0,0 0 0,0-1 0,-1 1 0,1-1 0,0 0 0,0-1 0,8-2 0,-4-1 0,-1-1 0,1 1 0,-1-1 0,0-1 0,0 0 0,-1 0 0,0 0 0,0-1 0,0 0 0,-1 0 0,-1-1 0,6-9 0,7-17 0,25-67 0,-18 29 0,-4-1 0,-2-1 0,10-100 0,-17 54 0,-4-167 0,-9 254 0,-10-61 0,6 76 120,5 19-143,0 0 0,0 0 0,0 0 1,0 0-1,0-1 0,0 1 0,0 0 0,0 0 0,0 0 1,0-1-1,0 1 0,0 0 0,0 0 0,0 0 0,0-1 0,0 1 1,0 0-1,0 0 0,0 0 0,-1 0 0,1-1 0,0 1 1,0 0-1,0 0 0,0 0 0,0 0 0,0 0 0,-1-1 0,1 1 1,0 0-1,0 0 0,0 0 0,0 0 0,-1 0 0,1 0 0,0 0 1,0 0-1,0 0 0,0 0 0,-1 0 0,1 0 0,0 0 1,0 0-1,0 0 0,-1 0 0,1 0 0,0 0 0,0 0 0,0 0 1,-1 0-1,1 0 0,0 0 0,0 0 0,0 0 0,0 0 1,-1 0-1,1 0 0,0 0 0,0 0 0,0 1 0,0-1 0,0 0 1,-1 0-1,1 0 0,-4 14-6803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24575,'0'4'0,"5"2"0,2 5 0,-1 4 0,-1 6 0,-2 2 0,-1 8 0,0 2 0,-2 1 0,5 4 0,1 4 0,-1 1 0,0 1 0,-2-2 0,-1-3 0,-1-4 0,-1-3 0,0-7-8191</inkml:trace>
  <inkml:trace contextRef="#ctx0" brushRef="#br0" timeOffset="1">328 24 24575,'0'-5'0,"0"-6"0,-4 4 0,-3 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24575,'64'12'0,"-112"-20"0,14 11 0,1 0 0,0 3 0,0 0 0,0 2 0,1 2 0,0 0 0,-46 24 0,71-31 0,1 0 0,-1 1 0,1 0 0,0 0 0,0 0 0,1 1 0,-1 0 0,1 0 0,0 0 0,-8 12 0,12-14 0,-1 0 0,1 0 0,0 0 0,0 0 0,0 0 0,0 1 0,1-1 0,-1 0 0,1 1 0,0-1 0,0 0 0,0 1 0,0-1 0,1 0 0,-1 1 0,1-1 0,0 0 0,0 0 0,0 0 0,0 0 0,1 0 0,-1 0 0,1 0 0,0 0 0,3 5 0,7 7 0,0-1 0,0-1 0,2 0 0,-1 0 0,24 15 0,84 49 0,-84-54 0,-12-8 0,1 0 0,-1 1 0,39 34 0,-62-50 0,-1 1 0,0 0 0,1 1 0,-1-1 0,0 0 0,0 0 0,0 1 0,0-1 0,0 0 0,0 1 0,0-1 0,0 1 0,0-1 0,-1 1 0,1-1 0,-1 1 0,1 0 0,-1-1 0,0 1 0,1 0 0,-1 2 0,-1-2 0,1-1 0,-1 0 0,0 0 0,0 0 0,0 0 0,1 0 0,-1 0 0,0 0 0,0-1 0,0 1 0,0 0 0,0 0 0,-1-1 0,1 1 0,0-1 0,0 1 0,0-1 0,-1 1 0,1-1 0,0 0 0,-2 1 0,-8 0 0,0 1 0,0-2 0,0 1 0,0-1 0,-14-3 0,9 1-170,0-1-1,0-1 0,0-1 1,0 0-1,1-1 0,0-1 1,-26-15-1,2-6-6655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4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 24575,'0'-1'0,"0"1"0,0-1 0,0 1 0,0-1 0,0 1 0,0-1 0,0 1 0,0-1 0,1 1 0,-1-1 0,0 1 0,0-1 0,1 1 0,-1-1 0,0 1 0,1 0 0,-1-1 0,1 1 0,-1-1 0,0 1 0,1 0 0,0-1 0,-1 1 0,0 0 0,0 0 0,1 0 0,-1 0 0,0 0 0,0 0 0,0 0 0,1 0 0,-1 0 0,0 0 0,0 0 0,0 1 0,1-1 0,-1 0 0,0 0 0,0 0 0,0 0 0,1 0 0,-1 0 0,0 0 0,0 1 0,0-1 0,0 0 0,0 0 0,1 0 0,-1 0 0,0 0 0,0 1 0,0-1 0,0 0 0,0 0 0,0 0 0,0 1 0,0-1 0,0 0 0,0 0 0,0 0 0,1 1 0,-1-1 0,0 0 0,-1 0 0,1 1 0,0-1 0,0 0 0,0 0 0,0 0 0,0 1 0,0-1 0,0 0 0,0 0 0,0 0 0,0 0 0,0 1 0,0-1 0,-1 0 0,1 0 0,0 1 0,-22 164 0,21-157 0,-1-1 0,1 1 0,0 0 0,1 0 0,0 0 0,1 10 0,-1-17 0,0 1 0,1-1 0,-1 1 0,0-1 0,1 1 0,-1-1 0,1 1 0,0-1 0,-1 0 0,1 1 0,0-1 0,0 0 0,0 1 0,0-1 0,0 0 0,0 0 0,0 0 0,0 0 0,0 0 0,0 0 0,1 0 0,-1 0 0,0 0 0,1-1 0,-1 1 0,1 0 0,-1-1 0,1 1 0,-1-1 0,1 0 0,-1 0 0,1 1 0,-1-1 0,1 0 0,-1 0 0,1 0 0,0 0 0,1-1 0,23-5 0,-1 0 0,0-2 0,-1 0 0,44-23 0,-35 16 0,50-17 0,-38 21-1365,-8 4-5461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2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24575,'146'-124'0,"-101"82"0,2 2 0,72-46 0,-118 86 0,5-5 0,1 2 0,1-1 0,-1 1 0,8-3 0,-14 5 0,0 1 0,1-1 0,-1 1 0,0 0 0,0 0 0,0-1 0,0 1 0,0 0 0,0 0 0,1 0 0,-1 0 0,0 0 0,0 0 0,0 1 0,0-1 0,0 0 0,0 1 0,0-1 0,1 0 0,-1 1 0,0-1 0,0 1 0,0 0 0,-1-1 0,1 1 0,0 0 0,0-1 0,0 1 0,0 0 0,-1 0 0,1 0 0,0 0 0,-1 0 0,1 0 0,-1 0 0,1 0 0,0 1 0,0 8 0,0 0 0,0 0 0,-1 0 0,0 1 0,0-1 0,-1 0 0,-1 0 0,0 0 0,0 0 0,-5 10 0,-1 15 0,-35 162-74,3-17-572,-21 209 1,56-320-6181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42 628 24575,'-1'-14'0,"0"0"0,-2 1 0,1-1 0,-2 1 0,-6-18 0,6 20 0,0-1 0,0 1 0,2-1 0,-1 0 0,2 1 0,-1-1 0,1-13 0,2 23 0,-1 0 0,0 0 0,1-1 0,0 1 0,-1 0 0,1 0 0,0 0 0,0 0 0,0 0 0,1 0 0,-1 0 0,0 0 0,1 1 0,-1-1 0,1 0 0,-1 1 0,1-1 0,0 1 0,0-1 0,0 1 0,0 0 0,0 0 0,0 0 0,0 0 0,4-1 0,5-1 0,1 0 0,-1 0 0,23-1 0,-11 2 0,49-10 0,98-30 0,-131 30 0,0-2 0,-2-2 0,0-1 0,37-24 0,-63 33 0,0 0 0,-1 0 0,0-1 0,0-1 0,-1 0 0,0 0 0,9-15 0,-15 21 0,-1 0 0,0 0 0,0 0 0,0 0 0,-1 0 0,1 0 0,-1 0 0,0 0 0,0-1 0,-1 1 0,1-8 0,-1 10 0,-1-1 0,1 1 0,-1-1 0,0 0 0,1 1 0,-1-1 0,0 1 0,-1 0 0,1-1 0,0 1 0,-1 0 0,1 0 0,-1-1 0,0 1 0,1 1 0,-1-1 0,0 0 0,0 0 0,-1 1 0,-3-3 0,1 1 0,0 1 0,0 0 0,0 0 0,0 0 0,-1 1 0,1 0 0,0 0 0,-1 0 0,1 1 0,-1 0 0,0 0 0,1 0 0,-1 1 0,1-1 0,0 1 0,-1 1 0,1-1 0,0 1 0,-6 2 0,-5 3 0,0 0 0,1 1 0,0 0 0,-26 20 0,28-17 0,1 1 0,0 0 0,1 0 0,0 1 0,1 0 0,1 1 0,0 0 0,1 1 0,0 0 0,1 0 0,1 1 0,1 0 0,-7 29 0,6-19 0,2 1 0,1-1 0,2 1 0,0 0 0,1-1 0,2 1 0,1 0 0,6 25 0,-5-35-52,1-1-1,0 0 1,2 0-1,-1 0 1,2-1-1,0 0 1,1 0-1,0-1 1,2 0-1,-1-1 1,1 0-1,1-1 1,1 0-1,-1-1 1,2-1-1,-1 1 1,2-2-1,-1 0 1,1-1-1,0 0 0,1-2 1,0 1-1,0-2 1,0 0-1,30 4 1,28-1-6774</inkml:trace>
  <inkml:trace contextRef="#ctx0" brushRef="#br0" timeOffset="1">1081 354 24575,'-9'-4'0,"-8"-2"0,-6 0 0,-3 1 0,7 6 0,7 13 0,10 7 0,10 11 0,8 8 0,6 7 0,9 5 0,4 3 0,4-4 0,6-5 0,-5-11-8191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612 216 24575,'0'-9'0,"-5"-17"0,-6-14 0,-6-4 0,-4 0 0,-4 9 0,-2 18 0,-1 22 0,-5 24 0,-7 26 0,-9 21 0,-12 22 0,-8 17 0,-7 8 0,-4 6 0,11-19-8191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33 758 24575,'-4'0'0,"-7"0"0,-1-4 0,6-2 0,13-5 0,20 0 0,28 2 0,37 2 0,36 3 0,38-3 0,36 0 0,27 0-1398,20 3 1398,10-3-1865,-7-6 1865,-46 0-4928</inkml:trace>
  <inkml:trace contextRef="#ctx0" brushRef="#br0" timeOffset="1">1399 22 24575,'-24'-15'0,"18"9"0,15 6 0,88 24 0,136 53 0,-151-47 0,87 33-209,-3 7 0,235 136 0,-356-179 209,57 45 0,-89-60 0,1-1 0,-2 2 0,0 0 0,0 0 0,-1 1 0,-1 0 0,16 28 0,-23-36 0,-1 0 0,1 0 0,-1 0 0,0 0 0,0 0 0,-1 1 0,0-1 0,0 0 0,-1 1 0,0-1 0,0 1 0,0-1 0,-1 0 0,-2 12 0,1-10 0,-1-1 0,0 0 0,0 1 0,-1-1 0,0 0 0,-1-1 0,1 1 0,-1-1 0,0 0 0,-9 9 0,-5 0 0,0 0 0,-1-2 0,0 0 0,-1-1 0,0-1 0,-42 15 0,-180 44-1261,126-45-5042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892 784 24575,'-10'-13'0,"-11"-15"0,21 28 0,0 0 0,0-1 0,-1 1 0,1 0 0,0-1 0,-1 1 0,1 0 0,0 0 0,-1-1 0,1 1 0,-1 0 0,1 0 0,0 0 0,-1 0 0,1 0 0,-1-1 0,1 1 0,-1 0 0,1 0 0,0 0 0,-1 0 0,1 0 0,-1 0 0,1 0 0,0 0 0,-1 1 0,1-1 0,-1 0 0,1 0 0,-1 0 0,1 0 0,0 0 0,-1 1 0,1-1 0,0 0 0,-1 0 0,1 1 0,0-1 0,-1 0 0,1 1 0,0-1 0,0 0 0,-1 1 0,1-1 0,0 0 0,0 1 0,0-1 0,-1 1 0,1-1 0,0 0 0,0 1 0,0-1 0,0 1 0,0-1 0,0 0 0,0 1 0,0-1 0,0 1 0,0 0 0,-5 26 0,2 0 0,0 0 0,2 0 0,3 40 0,-1-5 0,1 255 0,-14 563 0,-34-497 0,18-194 0,26-160 0,2-29 0,0 0 0,0 1 0,0-1 0,0 0 0,0 1 0,0-1 0,0 0 0,0 0 0,0 1 0,0-1 0,0 0 0,0 1 0,1-1 0,-1 0 0,0 0 0,0 0 0,0 1 0,1-1 0,-1 0 0,0 0 0,0 0 0,0 1 0,1-1 0,-1 0 0,0 0 0,0 0 0,1 0 0,-1 0 0,0 1 0,1-1 0,-1 0 0,0 0 0,0 0 0,1 0 0,-1 0 0,0 0 0,1 0 0,-1 0 0,0 0 0,0 0 0,1 0 0,-1 0 0,0 0 0,1-1 0,-1 1 0,0 0 0,0 0 0,1 0 0,-1 0 0,0 0 0,0-1 0,1 1 0,-1 0 0,21-13 0,-13 7 0,18-8 0,1 2 0,0 0 0,0 2 0,1 1 0,1 1 0,-1 2 0,43-5 0,19 4 0,101 5 0,1028 88-1910,-682-36-762,2350 78 562,-2809-127 1892,-37 1 349,0-1 0,0-3 0,-1-1 0,69-15 0,-105 17-21,0 0-1,0 0 1,0 0 0,-1-1-1,1 1 1,-1-1 0,1 0-1,-1 0 1,0-1 0,0 1 0,0-1-1,5-5 1,-7 7-15,0-1 0,0 0 0,0 0 0,0 0 0,0 0 0,0 0-1,-1 0 1,1 0 0,-1 0 0,0 0 0,0 0 0,1 0 0,-1 0 0,-1-1 0,1 1 0,0 0 0,0 0 0,-1 0 0,1 0 0,-1 0 0,0 0 0,1 0-1,-3-3 1,-9-19 833,-21-28 0,25 40-851,-1-1 0,2 1 1,-1-1-1,2-1 0,0 1 0,0-1 1,2 0-1,-6-25 0,9 21-77,0 0 0,2 0 0,0 0 0,1 0 0,1 0 0,0 0 0,1 0 0,1 1 0,1 0 0,14-29 0,2 2 0,3 1 0,50-68 0,26-23 0,-6 12 0,116-202 0,-83 65 0,-117 231 0,-1-1 0,-1 0 0,-1 0 0,-2-1 0,-1 0 0,-1 0 0,0-44 0,-5 63 0,0 1 0,0-1 0,-1 0 0,0 1 0,-1-1 0,0 1 0,0 0 0,-1 0 0,-1 0 0,0 1 0,0 0 0,-1-1 0,0 2 0,0-1 0,-1 1 0,0 0 0,-1 0 0,0 1 0,0 0 0,0 0 0,-1 1 0,-15-8 0,-5-2 2,0 2 0,-1 1 0,-1 1 0,-52-12 0,-136-15-117,174 32 37,-776-99-3074,330 46 1414,-1021-148-3514,-880-106 3851,2046 279 421,344 35 977,-333-24-210,10 28 776,309-4-312,-1 1 1,1 1-1,0 0 0,0 1 0,0 1 1,1 0-1,-1 1 0,-26 14 0,9 8 1656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134 465 24575,'-1'1'0,"0"-1"0,0 0 0,0 0 0,0 1 0,0-1 0,0 1 0,1-1 0,-1 1 0,0-1 0,0 1 0,0 0 0,1-1 0,-1 1 0,0 0 0,1-1 0,-1 1 0,0 0 0,1 0 0,-1 0 0,1 0 0,-1-1 0,1 1 0,0 0 0,-1 0 0,1 0 0,0 0 0,0 1 0,-6 31 0,6-30 0,-12 109 0,-18 152 0,19-197 0,-36 122 0,41-175 0,2-16 0,5-23 0,19-64 0,49-137 0,55-79 0,-77 198 0,115-188 0,-157 287 0,8-12 0,24-28 0,-33 44 0,-1 0 0,1 0 0,0 1 0,0 0 0,0-1 0,1 1 0,-1 0 0,1 1 0,-1-1 0,1 1 0,0 0 0,9-2 0,-12 4 0,-1-1 0,1 1 0,0 0 0,-1 0 0,1 0 0,0 0 0,-1 1 0,1-1 0,-1 0 0,1 1 0,-1-1 0,1 1 0,-1-1 0,1 1 0,-1 0 0,1 0 0,-1 0 0,0 0 0,1 0 0,-1 0 0,0 0 0,0 0 0,0 0 0,0 0 0,0 1 0,0-1 0,0 0 0,0 1 0,0-1 0,0 2 0,2 5 0,0-1 0,-1 0 0,0 1 0,0-1 0,0 10 0,5 65 0,-8 152 0,-1-135 0,-1-16 0,2 121 0,1-199 0,1-1 0,-1 0 0,1 1 0,0-1 0,0 0 0,2 7 0,-2-10 0,-1-1 0,0 0 0,0 1 0,0-1 0,1 1 0,-1-1 0,0 0 0,0 1 0,1-1 0,-1 0 0,0 0 0,1 1 0,-1-1 0,0 0 0,1 0 0,-1 1 0,0-1 0,1 0 0,-1 0 0,1 0 0,-1 0 0,0 1 0,1-1 0,-1 0 0,1 0 0,-1 0 0,1 0 0,0-1 0,0 1 0,0 0 0,0-1 0,0 0 0,0 1 0,0-1 0,0 0 0,0 1 0,0-1 0,0 0 0,0 0 0,-1 0 0,1 0 0,0 0 0,0-1 0,21-32 0,-2 0 0,22-53 0,9-15 0,-6 23 0,3 2 0,93-115 0,-130 180 0,0-1 0,1 1 0,1 1 0,0 1 0,0-1 0,1 2 0,22-12 0,-31 18 0,-1 2 0,0-1 0,1 0 0,-1 1 0,1 0 0,0 0 0,-1 0 0,1 0 0,0 1 0,0 0 0,-1 0 0,1 0 0,0 1 0,0-1 0,-1 1 0,1 0 0,0 1 0,-1-1 0,1 1 0,-1 0 0,0 0 0,1 0 0,-1 1 0,0-1 0,-1 1 0,1 0 0,0 0 0,-1 0 0,1 1 0,4 6 0,3 4 0,-2 2 0,1-1 0,-2 1 0,0 0 0,-1 1 0,0 0 0,7 30 0,19 130 0,-33-173 0,28 341 58,-19-183-1481,-5-93-5403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48 24575,'0'-4'0,"0"-7"0,-5-6 0,-1 5 0,0 9 0,1 14 0,-3 19 0,0 14 0,1 18 0,2 13 0,-3 11 0,0 6 0,1 0 0,2-5 0,2-18-8191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16 294 24575,'-9'-103'0,"6"77"0,0-1 0,2-51 0,1 75 0,0 0 0,1 0 0,-1 1 0,1-1 0,-1 0 0,1 0 0,0 1 0,0-1 0,0 0 0,0 1 0,0-1 0,1 1 0,-1-1 0,1 1 0,-1 0 0,1 0 0,0 0 0,0 0 0,0 0 0,3-2 0,-2 3 0,0 0 0,0 0 0,0 0 0,0 0 0,0 1 0,0-1 0,0 1 0,0 0 0,0 0 0,0 0 0,1 0 0,-1 1 0,0-1 0,0 1 0,0 0 0,0 0 0,0 0 0,4 2 0,17 8 0,1 1 0,-2 1 0,0 1 0,29 22 0,81 77 0,-102-85 0,-1 1 0,-2 2 0,0 1 0,-2 1 0,-2 1 0,26 48 0,-43-68 0,0 1 0,-2 0 0,1 0 0,-2 0 0,0 1 0,-1 0 0,0-1 0,0 26 0,-4-30 0,1 1 0,-2-1 0,1 0 0,-2 1 0,1-1 0,-2 0 0,1 0 0,-2 0 0,1-1 0,-1 1 0,-1-1 0,0 0 0,-8 9 0,1-4 11,-1 0 0,0-1 0,0-1 0,-2 0 0,0-1 0,0-1-1,-1 0 1,0-1 0,-1-1 0,-19 7 0,-6 0-382,-1-2-1,0-2 1,-54 9 0,22-10-6455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44 24575,'24'-9'0,"-21"9"0,0-1 0,-1 0 0,1 0 0,0 0 0,-1 0 0,1 0 0,-1 0 0,1-1 0,-1 1 0,0-1 0,1 1 0,-1-1 0,0 0 0,0 0 0,2-3 0,-4 5 0,0 0 0,0 0 0,0 0 0,0-1 0,0 1 0,0 0 0,1 0 0,-1-1 0,0 1 0,0 0 0,0 0 0,0 0 0,0-1 0,0 1 0,0 0 0,0 0 0,0-1 0,0 1 0,0 0 0,0 0 0,0-1 0,0 1 0,-1 0 0,1 0 0,0 0 0,0-1 0,0 1 0,0 0 0,0 0 0,0 0 0,-1-1 0,1 1 0,0 0 0,0 0 0,0 0 0,0 0 0,-1-1 0,1 1 0,0 0 0,0 0 0,-1 0 0,-13-3 0,-17 6 0,16 1 0,-1 1 0,1 0 0,1 1 0,-1 1 0,1 0 0,0 1 0,0 1 0,1 0 0,1 0 0,-22 22 0,10-6 0,0 1 0,2 1 0,-36 57 0,38-49 0,2 0 0,1 1 0,-22 69 0,31-78 0,1 1 0,2 0 0,0 0 0,2 0 0,1 0 0,3 32 0,-1-48 0,2-1 0,0 1 0,0-1 0,1 0 0,0 0 0,0 0 0,2-1 0,-1 1 0,1-1 0,1 0 0,0 0 0,0-1 0,1 0 0,15 17 0,-15-20 0,0 0 0,1 0 0,0-1 0,-1 0 0,2 0 0,-1-1 0,0 0 0,1-1 0,0 1 0,0-2 0,0 1 0,0-1 0,0-1 0,1 1 0,-1-2 0,0 1 0,1-1 0,14-2 0,2-3 0,0 0 0,0-2 0,-1-1 0,0-1 0,0-1 0,-1-1 0,0-2 0,27-17 0,-4-3 0,-1-2 0,73-69 0,-87 70 0,-1-1 0,-2-1 0,30-50 0,-80 156 0,-6 10-273,4 1 0,2 1 0,5 1 0,-10 149 0,24-174-6553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642 318 24575,'-6'-5'0,"0"1"0,0 0 0,-1 0 0,1 0 0,-1 0 0,0 1 0,0 0 0,0 1 0,-1 0 0,-13-3 0,4 3 0,-1 0 0,1 0 0,-29 3 0,30 0 0,0 1 0,-1 1 0,1 1 0,0 0 0,1 1 0,-1 0 0,1 2 0,0 0 0,-27 16 0,24-10 0,0 1 0,0 1 0,1 0 0,1 1 0,1 1 0,-23 31 0,20-21 0,2 1 0,0 0 0,2 1 0,1 1 0,2 0 0,1 0 0,1 1 0,1 1 0,2-1 0,-3 44 0,8-47 0,0-1 0,2 1 0,1 0 0,2-1 0,0 0 0,2 0 0,1 0 0,1 0 0,1-1 0,1 0 0,2-1 0,0-1 0,2 1 0,1-2 0,0 0 0,2-1 0,0-1 0,2 0 0,0-1 0,2-1 0,0-1 0,0-1 0,2-1 0,24 13 0,-13-12 0,1-2 0,1-1 0,0-1 0,1-3 0,0 0 0,0-3 0,1-1 0,0-2 0,0-1 0,0-2 0,0-2 0,0-2 0,42-7 0,-36 2 0,-1-2 0,0-1 0,0-2 0,-1-3 0,-1-1 0,-1-1 0,0-3 0,-1-1 0,-2-2 0,68-56 0,-82 59 0,-1-2 0,-2 0 0,0-2 0,-1 0 0,-1-1 0,-1 0 0,-2-2 0,-1 0 0,-1 0 0,-1-1 0,-2-1 0,-1 0 0,-1 0 0,-2-1 0,0 0 0,-3 0 0,0-1 0,-2 1 0,-2 0 0,0-1 0,-2 1 0,-2 0 0,-1 0 0,-1 0 0,-1 1 0,-2 0 0,-1 1 0,-1 0 0,-23-37 0,17 37 0,-1 0 0,-1 1 0,-2 2 0,-1 0 0,-1 1 0,-1 2 0,-1 0 0,-1 2 0,0 0 0,-2 3 0,-1 0 0,0 1 0,-1 2 0,0 2 0,-1 0 0,-1 2 0,0 2 0,0 1 0,-1 1 0,0 2 0,0 2 0,-1 1 0,1 1 0,-1 2 0,1 1 0,0 2 0,0 2 0,-49 13 0,48-8 40,0 1 0,-62 31 0,82-36-205,0 2 0,1 0 0,0 1 0,1 1 0,0 0 0,0 0 0,1 1 0,-13 19 0,-3 14-6661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4308 134 24575,'24'4'0,"45"14"0,-91-13 0,-22-3 0,-1028-58-1574,744 30 1305,-1046-54 326,4 112-964,1222-13-120,105-9-3444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13 24575,'-4'0'0,"-2"-5"0,-5-1 0,0 5 0,2 7 0,2 7 0,-2 7 0,0 8 0,2 5 0,-3 5 0,1 7 0,1 3 0,-2 5 0,1-4 0,1-9-8191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726 378 24575,'0'-4'0,"-1"1"0,0-1 0,0 1 0,0 0 0,0 0 0,0-1 0,-1 1 0,0 0 0,1 0 0,-4-4 0,-24-29 0,26 33 0,-14-16 0,5 6 0,0 0 0,1-1 0,1 0 0,0 0 0,-12-26 0,20 36 0,1 0 0,-1 0 0,1 0 0,0 0 0,1-1 0,-1 1 0,0 0 0,1-1 0,0 1 0,0 0 0,1 0 0,-1-1 0,1 1 0,0 0 0,0 0 0,0-1 0,1 1 0,-1 0 0,1 0 0,0 1 0,0-1 0,0 0 0,1 1 0,-1-1 0,1 1 0,0-1 0,0 1 0,4-3 0,2-1 0,0 1 0,0 1 0,0-1 0,0 1 0,1 1 0,0 0 0,0 0 0,0 1 0,0 1 0,0-1 0,1 1 0,-1 1 0,16 0 0,-20 1 0,0 0 0,0 0 0,0 1 0,0 0 0,0 0 0,0 1 0,0-1 0,0 1 0,-1 0 0,1 1 0,6 3 0,-9-3 0,0-1 0,0 0 0,0 1 0,-1 0 0,1 0 0,0 0 0,-1 0 0,0 0 0,0 0 0,0 0 0,0 1 0,-1-1 0,1 1 0,-1-1 0,0 1 0,0 0 0,0 0 0,1 7 0,-2-2 0,0 1 0,-1-1 0,0 0 0,0 0 0,-1 1 0,0-1 0,-1 0 0,0 0 0,0-1 0,-1 1 0,0-1 0,-8 13 0,-5 4 0,0 0 0,-35 37 0,-1-8 0,-3-2 0,-1-2 0,-99 63 0,-207 101 0,349-207 0,7-4 0,0 1 0,0 0 0,0 0 0,0 1 0,1 0 0,-8 7 0,13-12 0,1 0 0,0 1 0,0-1 0,-1 0 0,1 0 0,0 1 0,0-1 0,0 0 0,-1 0 0,1 1 0,0-1 0,0 0 0,0 0 0,0 1 0,0-1 0,-1 0 0,1 1 0,0-1 0,0 0 0,0 1 0,0-1 0,0 0 0,0 1 0,0-1 0,0 0 0,0 1 0,0-1 0,1 0 0,-1 1 0,0-1 0,0 0 0,0 0 0,0 1 0,0-1 0,0 0 0,1 1 0,-1-1 0,0 0 0,0 0 0,0 1 0,1-1 0,-1 0 0,0 0 0,0 0 0,1 1 0,-1-1 0,0 0 0,1 0 0,-1 0 0,1 0 0,17 4 0,-17-4 0,316 19 0,-124-11 0,-162-6-100,283 10-1165,-221-14-5561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1444 589 24575,'-26'-26'0,"-1"1"0,-2 2 0,0 1 0,-2 1 0,0 2 0,-65-30 0,78 42 0,1 1 0,-1 0 0,0 2 0,-1 0 0,1 1 0,-1 0 0,0 2 0,1 0 0,-1 2 0,0 0 0,1 0 0,-1 2 0,1 0 0,-1 2 0,-25 9 0,-70 35 0,-105 65 0,123-63 0,50-27 0,2 2 0,1 1 0,0 3 0,-48 44 0,76-59 0,0 0 0,1 1 0,0 1 0,1 0 0,2 1 0,-1 0 0,2 1 0,0 0 0,2 1 0,0 0 0,1 0 0,1 0 0,-4 23 0,7-19 0,1 0 0,1 1 0,2-1 0,0 0 0,1 0 0,1 0 0,2 0 0,0 0 0,2-1 0,0 0 0,1 0 0,2-1 0,0 0 0,1 0 0,2-1 0,0-1 0,20 25 0,-8-16 0,1-1 0,1-1 0,1-1 0,1-1 0,1-2 0,2-1 0,0-1 0,1-2 0,1-1 0,46 17 0,-14-13 8,1-2-1,1-3 1,1-3-1,0-4 1,111 4-1,-103-13-123,1-4-1,-1-4 1,0-2 0,138-37-1,-168 32 101,0-2-1,-2-2 0,0-2 0,-1-2 1,-1-1-1,47-36 0,-59 36 18,-1-2 1,-1-1-1,-1-2 0,-2 0 0,0-2 0,-2-1 0,-2-1 0,25-44 0,-26 33-1,-2-1 0,-1-1 0,-3-1 0,-1 0 0,-3-1 0,-1 0 0,-3-1 0,-2 0 0,-2 0 0,-2 0 0,-6-59 0,1 66 0,-3 0 0,-1 0 0,-2 1 0,-2 0 0,-28-64 0,26 75 0,-1 0 0,-2 1 0,-1 1 0,-1 1 0,-1 0 0,-1 2 0,-42-38 0,39 42 8,-2 2 1,1 1-1,-2 1 1,0 1-1,-1 1 1,-1 2-1,0 0 1,0 2-1,-1 2 1,0 1-1,-1 1 1,-52-4-1,44 8-145,0 2 1,1 1-1,-1 3 0,0 0 0,1 3 0,0 1 0,1 2 1,-1 1-1,-58 28 0,14 4-6152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24 280 24575,'-1'-13'0,"0"0"0,-1 0 0,-6-18 0,5 20 0,0-1 0,1 0 0,0 1 0,0-19 0,3 26 0,-1 0 0,0 0 0,1 0 0,0 0 0,0 0 0,0 1 0,1-1 0,-1 0 0,1 0 0,0 1 0,0 0 0,0-1 0,1 1 0,-1 0 0,1 0 0,-1 0 0,6-4 0,3-1 0,0 1 0,0 0 0,1 1 0,-1 0 0,1 1 0,1 0 0,-1 1 0,1 0 0,0 1 0,0 1 0,16-2 0,15 1 0,0 1 0,44 5 0,-79-3 0,0 1 0,0 0 0,0 1 0,-1 0 0,1 0 0,-1 1 0,9 4 0,-15-7 0,-1 1 0,1 0 0,-1 0 0,0 0 0,1 0 0,-1 0 0,1 0 0,-1 0 0,0 0 0,0 1 0,0-1 0,0 0 0,0 1 0,0-1 0,0 1 0,0-1 0,0 1 0,-1-1 0,1 1 0,-1-1 0,1 1 0,-1 0 0,0-1 0,1 1 0,-1 0 0,0 0 0,0-1 0,0 1 0,-1 0 0,1-1 0,0 1 0,0 0 0,-1-1 0,1 1 0,-1 0 0,0-1 0,1 1 0,-1-1 0,0 1 0,0-1 0,0 1 0,0-1 0,-2 2 0,-10 12 0,0 0 0,-1-1 0,-1-1 0,0 0 0,0-1 0,-34 20 0,8-6 0,13-7 0,15-11 0,-1 1 0,2 0 0,-1 1 0,1 0 0,1 1 0,-20 23 0,30-32 0,0 0 0,0-1 0,0 1 0,0 0 0,0 0 0,1 0 0,-1 0 0,0 0 0,1 0 0,0 0 0,-1 0 0,1 0 0,0 0 0,0 0 0,0 0 0,0 0 0,1 0 0,-1 0 0,0 0 0,1 0 0,0 0 0,-1 0 0,1 0 0,0 0 0,0 0 0,0 0 0,0-1 0,0 1 0,0 0 0,1-1 0,-1 1 0,1-1 0,1 2 0,6 5 0,1-1 0,-1 0 0,1-1 0,18 9 0,-18-10 0,132 62 0,-76-38 0,66 41 0,-125-66 0,0 1 0,0 0 0,0 0 0,-1 0 0,8 10 0,-13-14 0,0 0 0,0 0 0,0 0 0,-1 0 0,1 0 0,-1 0 0,1 0 0,-1 0 0,1 0 0,-1 1 0,0-1 0,1 0 0,-1 0 0,0 1 0,0-1 0,0 0 0,0 0 0,0 2 0,-1-2 0,1 1 0,-1-1 0,0 0 0,0 1 0,1-1 0,-1 0 0,0 0 0,0 0 0,0 0 0,0 0 0,0 0 0,-1 0 0,1 0 0,0 0 0,0 0 0,-1 0 0,1-1 0,-3 2 0,-6 1 0,0 1 0,0-2 0,0 1 0,0-2 0,0 1 0,0-1 0,-1-1 0,-17-1 0,-85-13 0,42-1-1365,6 0-5461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1535 178 24575,'0'-4'0,"0"-1"0,-1 1 0,0 0 0,0 0 0,0-1 0,0 1 0,-1 0 0,1 0 0,-1 1 0,0-1 0,0 0 0,-1 0 0,1 1 0,-1 0 0,1-1 0,-1 1 0,0 0 0,-1 0 0,1 1 0,0-1 0,-1 1 0,1-1 0,-1 1 0,0 0 0,0 0 0,-6-1 0,-6-3 0,-1 1 0,0 0 0,-1 1 0,1 1 0,-22-1 0,-13 2 0,0 2 0,0 3 0,-99 16 0,67-1 0,-132 46 0,153-41 0,1 2 0,1 3 0,1 3 0,2 2 0,1 3 0,-77 64 0,109-78 0,1 2 0,2 0 0,0 1 0,1 1 0,2 2 0,-23 40 0,31-46 0,1 0 0,1 1 0,1 0 0,1 0 0,1 1 0,2-1 0,0 1 0,1 1 0,1 41 0,3-40 10,1 0 0,2 0-1,1 0 1,0 0 0,2 0 0,1-1-1,1 0 1,1-1 0,22 38-1,-13-32-44,1-1 0,1-1-1,2-1 1,1-1 0,0-1-1,46 36 1,-20-26-18,1-1 0,1-3 0,2-2 1,1-3-1,1-2 0,1-2 0,1-3 0,68 13 1,-67-20 52,0-3 0,1-2 0,-1-4 0,1-1 0,0-3 0,83-13 0,-103 7 0,1-1 0,-1-3 0,-1-1 0,0-2 0,0-1 0,-2-3 0,0 0 0,-1-3 0,-1-1 0,36-29 0,-32 17 0,-1-2 0,-2-2 0,-2 0 0,-2-3 0,-1-1 0,-2-1 0,-3-1 0,24-52 0,-28 48 0,-2-2 0,-2 0 0,-3-1 0,-1 0 0,-3-2 0,-3 1 0,4-96 0,-12 121 0,-1 0 0,-1 0 0,-2 0 0,-1 0 0,0 1 0,-2-1 0,-2 1 0,-19-43 0,18 49 0,-1 1 0,-1 1 0,-1 0 0,0 0 0,-1 1 0,-1 1 0,0 1 0,-1 0 0,-1 1 0,-1 0 0,-24-14 0,9 11 0,-1 0 0,-1 3 0,0 1 0,-1 1 0,0 2 0,-1 1 0,0 3 0,-73-5 0,52 9 0,0 3 0,0 3 0,0 2 0,0 3 0,-61 17 0,63-9-211,0 1 1,2 4 0,0 1 0,2 3 0,-96 64 0,53-19-6095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46 24575,'-16'-6'0,"1"0"0,-1 2 0,0 0 0,0 1 0,0 0 0,0 1 0,-18 1 0,14 0 0,0-1 0,0 0 0,-35-10 0,153 19 0,1074 66-656,-938-62 615,-184-8 41,-22 0 0,0-2 0,0-1 0,0-1 0,43-7 0,-70 8-2,0 0 1,0 0-1,-1 0 1,1-1-1,0 1 0,0 0 1,0 0-1,0-1 1,-1 1-1,1 0 1,0-1-1,0 1 0,-1-1 1,1 1-1,0-1 1,-1 1-1,1-1 1,0 0-1,0-1 1,-1 2 4,0-1 0,0 1 0,0-1 0,0 1 0,0-1 0,0 1 0,-1-1 0,1 1 0,0 0 0,0-1 1,0 1-1,-1-1 0,1 1 0,0 0 0,-1-1 0,1 1 0,0-1 0,-1 1 0,1 0 0,0 0 0,-1-1 1,1 1-1,-1 0 0,0-1 0,-31-14-1298,-9 2-4950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3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24 101 24575,'-3'-4'0,"0"0"0,1 0 0,-1 0 0,1 0 0,0-1 0,0 1 0,1-1 0,-1 0 0,1 1 0,0-1 0,0 0 0,1 0 0,-1 0 0,1 1 0,0-1 0,0 0 0,1 0 0,1-7 0,-2 12 0,1-1 0,-1 1 0,0-1 0,1 1 0,-1-1 0,1 1 0,-1-1 0,1 1 0,0 0 0,-1-1 0,1 1 0,-1 0 0,1-1 0,0 1 0,-1 0 0,1 0 0,-1 0 0,1 0 0,0-1 0,-1 1 0,1 0 0,0 0 0,-1 0 0,1 0 0,0 0 0,-1 1 0,1-1 0,0 0 0,-1 0 0,1 0 0,0 1 0,-1-1 0,1 0 0,-1 0 0,1 1 0,0 0 0,24 15 0,-24-16 0,15 15 0,0 0 0,0 1 0,-2 1 0,25 35 0,-16-16 0,30 62 0,-46-81 0,1 0 0,-2 1 0,0 0 0,3 21 0,-7-30 0,-1 0 0,-1 0 0,1 0 0,-1 0 0,-1 0 0,0 1 0,0-1 0,0 0 0,-1 0 0,-6 13 0,3-10-273,0-1 0,-1-1 0,0 1 0,-10 11 0,-32 33-6553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363 137 24575,'39'-25'0,"-30"20"0,-1 0 0,1 0 0,13-12 0,-20 16 0,-1-1 0,0 1 0,1-1 0,-1 1 0,0-1 0,0 1 0,0-1 0,0 0 0,0 1 0,0-1 0,-1 0 0,1 0 0,0 0 0,-1 1 0,1-1 0,-1 0 0,0 0 0,0 0 0,0 0 0,0 0 0,0 0 0,0 0 0,0 0 0,-1-2 0,0 2 0,0 1 0,0-1 0,0 1 0,0 0 0,0-1 0,0 1 0,0 0 0,0-1 0,0 1 0,-1 0 0,1 0 0,0 0 0,-1 0 0,1 0 0,-1 1 0,1-1 0,-1 0 0,0 1 0,1-1 0,-1 1 0,1-1 0,-1 1 0,0 0 0,0 0 0,1-1 0,-1 1 0,0 1 0,1-1 0,-1 0 0,-3 1 0,-5 0 0,1 1 0,-1 0 0,0 0 0,-10 5 0,-4 3 0,0 2 0,0 0 0,1 2 0,1 1 0,0 0 0,1 2 0,1 0 0,1 1 0,0 1 0,1 1 0,1 1 0,1 0 0,1 1 0,1 1 0,1 0 0,-16 40 0,25-53 0,0 1 0,1 0 0,1 1 0,0-1 0,0 0 0,1 1 0,0-1 0,1 1 0,1-1 0,0 0 0,0 1 0,1-1 0,0 0 0,1 0 0,0 0 0,1 0 0,9 18 0,-6-16 0,2-1 0,-1 0 0,1 0 0,1-1 0,0 0 0,0 0 0,1-1 0,1-1 0,0 0 0,0-1 0,0 0 0,1 0 0,18 7 0,4-2 0,0-1 0,1-2 0,0-1 0,0-2 0,1-1 0,0-2 0,0-1 0,0-3 0,0 0 0,0-3 0,0-1 0,0-1 0,-1-3 0,62-20 0,-80 22 0,0-2 0,-1 0 0,0-2 0,0 1 0,-1-2 0,0 0 0,-1-1 0,18-19 0,-26 23 0,0 1 0,-1-2 0,0 1 0,0-1 0,-1 0 0,0 0 0,-1 0 0,0-1 0,0 1 0,-1-1 0,0 0 0,-1 0 0,0 0 0,-1 0 0,0-1 0,0 1 0,-2-12 0,-1 4 0,-1 1 0,-1 0 0,0 0 0,-2 0 0,0 0 0,0 1 0,-2 0 0,0 0 0,-1 1 0,0 0 0,-1 0 0,-21-22 0,9 12 0,-2 2 0,0 0 0,-2 1 0,-1 2 0,-51-31 0,57 39 0,-1 2 0,0 0 0,0 1 0,-42-10 0,54 16 0,0 1 0,0 1 0,0 0 0,0 0 0,0 1 0,-1 0 0,1 1 0,0 0 0,0 1 0,0 0 0,0 0 0,0 1 0,-17 8 0,23-9-59,0 0 0,0 0-1,0 1 1,1 0-1,-1 0 1,1 0 0,0 0-1,0 0 1,0 1 0,0-1-1,0 1 1,1 0 0,0 0-1,0 0 1,0 0-1,0 0 1,0 0 0,1 1-1,0-1 1,0 0 0,0 1-1,0 7 1,2 20-6767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24575,'0'-1'0,"0"1"0,1-1 0,-1 0 0,0 0 0,1 0 0,-1 0 0,1 1 0,-1-1 0,1 0 0,-1 0 0,1 1 0,-1-1 0,1 0 0,0 1 0,-1-1 0,1 1 0,0-1 0,0 1 0,-1-1 0,1 1 0,0-1 0,0 1 0,0 0 0,0-1 0,27-7 0,-21 6 0,42-7 0,0 1 0,83-2 0,-64 6 0,719-25-1067,-486 22 1010,1278 7 57,-1440 5 0,253 3 0,-410-9 297,2-2 0,-1 0-1,-17-5 1,1 0-360,27 7 63,-1 0 0,0-1 0,1 0 0,0 0 0,-1 0 0,1-1 0,0 0 0,-9-6 0,14 8 0,-1-1 0,1 1 0,0-1 0,0 1 0,-1-1 0,1 0 0,0 0 0,0 1 0,1-1 0,-1 0 0,0 0 0,1 0 0,-1 0 0,1 0 0,-1 0 0,1 0 0,0 0 0,0 0 0,0 0 0,0 1 0,0-1 0,1 0 0,-1 0 0,0 0 0,1 0 0,-1 0 0,1 0 0,0 0 0,0 0 0,0 1 0,0-1 0,1-2 0,28-46 0,-18 32 0,-1 0 0,11-26 0,-20 39 0,0 0 0,0 1 0,-1-1 0,1-1 0,-1 1 0,-1 0 0,1 0 0,-1 0 0,0-1 0,0 1 0,0 0 0,-1 0 0,0 0 0,-1-8 0,1 12 0,0-1 0,0 1 0,1-1 0,-1 1 0,0-1 0,-1 1 0,1-1 0,0 1 0,0 0 0,0 0 0,-1 0 0,1 0 0,-1 0 0,1 0 0,-1 0 0,1 0 0,-1 0 0,1 0 0,-1 1 0,0-1 0,1 1 0,-1 0 0,0-1 0,1 1 0,-1 0 0,0 0 0,0 0 0,1 0 0,-1 0 0,0 0 0,0 0 0,1 1 0,-1-1 0,0 1 0,-1 0 0,-7 2 0,0 0 0,0 1 0,1 0 0,-15 9 0,-9 10 0,1 0 0,1 3 0,1 0 0,1 2 0,1 1 0,2 1 0,1 1 0,2 1 0,-31 57 0,48-78 0,0 0 0,0 1 0,1 0 0,1 0 0,0 0 0,1 1 0,0-1 0,1 1 0,0 0 0,1 0 0,1 20 0,1-26 0,0 1 0,1-1 0,-1 1 0,2-1 0,-1 1 0,1-1 0,0 0 0,0 0 0,1-1 0,0 1 0,0-1 0,1 1 0,0-1 0,0-1 0,0 1 0,0-1 0,1 0 0,0 0 0,0 0 0,12 6 0,0-2 0,0-1 0,0 0 0,1-2 0,0 0 0,1-1 0,-1-1 0,1 0 0,0-2 0,-1 0 0,37-2 0,-19-2 0,0-2 0,-1-2 0,0-1 0,70-23 0,-84 22 0,1-1 0,-2-1 0,1-1 0,-1-1 0,36-28 0,-49 34 0,0-1 0,0-1 0,-1 1 0,0-2 0,0 1 0,-1-1 0,0 0 0,0 0 0,-1 0 0,0-1 0,-1 0 0,0 0 0,0 0 0,-1 0 0,2-16 0,-4 11 0,0 0 0,-1 0 0,-1 0 0,0 0 0,-1 1 0,-1-1 0,0 0 0,-1 1 0,0-1 0,-1 1 0,-1 0 0,-1 1 0,0-1 0,0 1 0,-1 1 0,-1-1 0,0 2 0,-11-12 0,7 9 0,-1 1 0,0 0 0,0 1 0,-1 1 0,-1 0 0,0 1 0,0 1 0,-1 0 0,0 2 0,-1 0 0,0 0 0,0 2 0,0 0 0,-19-2 0,34 6-50,0 1-1,0-1 1,0 1-1,0 0 0,0-1 1,0 1-1,0 1 1,0-1-1,0 0 1,0 1-1,0-1 0,0 1 1,0 0-1,0 0 1,0 0-1,1 1 1,-1-1-1,0 1 0,1-1 1,-1 1-1,1 0 1,-1 0-1,1 0 1,0 0-1,0 0 1,-2 4-1,-4 12-6775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24575,'0'1'0,"1"0"0,-1 0 0,0 0 0,0-1 0,1 1 0,-1 0 0,0 0 0,1-1 0,-1 1 0,1 0 0,-1-1 0,1 1 0,-1-1 0,1 1 0,0 0 0,-1-1 0,1 1 0,-1-1 0,1 1 0,0-1 0,0 0 0,-1 1 0,1-1 0,0 0 0,0 0 0,-1 1 0,3-1 0,25 5 0,-23-5 0,241 11 0,-98-9 0,742 24-571,-356-13 306,247 19 265,-755-30 19,66 0 261,-83-3-231,0 1 1,0-2 0,0 1 0,0-1 0,0 0-1,0-1 1,11-5 0,-19 8-45,-1 0-1,1 0 1,0 0 0,-1 0-1,1-1 1,-1 1 0,1 0 0,-1 0-1,1-1 1,-1 1 0,1 0-1,-1-1 1,1 1 0,-1-1-1,1 1 1,-1 0 0,0-1 0,1 1-1,-1-1 1,1 1 0,-1-1-1,0 1 1,0-1 0,1 1-1,-1-1 1,0 0 0,0 1 0,0-1-1,0 1 1,0-1 0,1 1-1,-1-1 1,0 0 0,0 1-1,0-1 1,-1 1 0,1-1 0,0 0-1,0 1 1,0-1 0,0 1-1,-1-1 1,1 1 0,0-1-1,0 0 1,-1 1 0,1-1 0,0 1-1,-1-1 1,1 1 0,-1 0-1,1-1 1,0 1 0,-2-1-1,-28-17-1488,8 9-5342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19 24575,'-2'-16'0,"2"15"0,0 1 0,-1 0 0,1 0 0,0 0 0,0 0 0,0 0 0,0-1 0,0 1 0,-1 0 0,1 0 0,0 0 0,0 0 0,0 0 0,0 0 0,-1 0 0,1 0 0,0-1 0,0 1 0,0 0 0,-1 0 0,1 0 0,0 0 0,0 0 0,0 0 0,-1 0 0,1 0 0,0 0 0,0 0 0,0 0 0,0 0 0,-1 0 0,1 1 0,0-1 0,0 0 0,0 0 0,-1 0 0,1 0 0,-21 22 0,18-18 0,-186 247 0,168-225 0,-87 123 0,105-145 0,1 0 0,-1 0 0,1 0 0,0 0 0,1 0 0,-1 0 0,1 1 0,0-1 0,0 1 0,0-1 0,0 1 0,1 0 0,0-1 0,0 6 0,1-6 0,0-1 0,0 1 0,1 0 0,-1 0 0,1-1 0,0 1 0,0-1 0,0 0 0,0 0 0,1 1 0,-1-1 0,1-1 0,0 1 0,0 0 0,0-1 0,6 4 0,154 99-1365,-118-76-5461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429 115 24575,'0'-3'0,"0"0"0,0 0 0,-1 0 0,1 0 0,-1 0 0,1 0 0,-1 0 0,0 1 0,0-1 0,-1 0 0,1 0 0,0 1 0,-1-1 0,0 1 0,0-1 0,1 1 0,-5-4 0,2 3 0,0 0 0,0 0 0,0 1 0,0 0 0,0 0 0,0 0 0,-1 0 0,1 0 0,-1 1 0,-6-1 0,-1 0 0,1 1 0,0 0 0,-1 1 0,1 1 0,0-1 0,0 2 0,-1 0 0,-20 6 0,17-2 0,1 0 0,0 1 0,0 1 0,1 0 0,0 1 0,1 1 0,0-1 0,0 2 0,1 0 0,0 0 0,1 1 0,0 0 0,1 1 0,1 0 0,-12 24 0,14-26 0,1 0 0,1 1 0,0-1 0,1 1 0,0 0 0,0-1 0,1 1 0,1 1 0,0-1 0,1 0 0,0 0 0,1 0 0,0 0 0,1 0 0,0 0 0,1 0 0,0 0 0,1-1 0,1 1 0,8 17 0,-2-13 0,1 0 0,1-1 0,0 0 0,0-1 0,2 0 0,-1-1 0,2-1 0,0 0 0,0-1 0,1-1 0,1 0 0,-1-2 0,1 0 0,1-1 0,21 6 0,-2-3 0,0-2 0,1-1 0,1-2 0,-1-1 0,1-2 0,63-6 0,-82 2 0,0-1 0,-1-1 0,1 0 0,-1-2 0,0 0 0,0-1 0,0-1 0,23-14 0,-34 17 0,-1-1 0,1 0 0,-1 0 0,0-1 0,-1 0 0,0 0 0,0-1 0,0 0 0,-1 0 0,0 0 0,-1-1 0,0 0 0,0 0 0,-1 0 0,0-1 0,-1 1 0,0-1 0,3-19 0,-5 12 0,0 1 0,-1 0 0,-1 0 0,-1 0 0,0-1 0,-1 2 0,-1-1 0,-1 0 0,0 1 0,-1-1 0,0 2 0,-1-1 0,-1 1 0,-17-25 0,11 20 0,-1-1 0,-1 2 0,0 0 0,-1 1 0,-2 1 0,1 0 0,-2 2 0,0 0 0,-28-15 0,30 21 0,-1 0 0,-1 0 0,1 2 0,-1 1 0,0 0 0,-25-2 0,31 6 0,1 0 0,-1 1 0,1 0 0,-1 1 0,1 1 0,-1 0 0,1 1 0,0 0 0,0 1 0,-17 8 0,25-10-105,-1 1 0,1 0 0,0 1 0,0-1 0,1 1 0,-1 0 0,1 0 0,-1 0 0,1 0 0,1 1 0,-1 0 0,-2 5 0,-9 21-6721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24575,'-68'0'0,"104"12"0,110 12 0,202 8 0,-205-22 0,799 45-742,-934-54 742,157-1 0,-134-6-1241,-23 1-4967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30 24575,'-2'0'0,"1"0"0,-1 0 0,0 0 0,1 0 0,-1 0 0,1-1 0,-1 1 0,0 0 0,1-1 0,-1 0 0,1 1 0,-1-1 0,1 0 0,0 0 0,-1 1 0,-1-2 0,3 1 0,0 1 0,0 0 0,0 0 0,0 0 0,0-1 0,0 1 0,0 0 0,0 0 0,0 0 0,0-1 0,0 1 0,0 0 0,0 0 0,0 0 0,0-1 0,0 1 0,0 0 0,0 0 0,0 0 0,0-1 0,0 1 0,0 0 0,0 0 0,0 0 0,0 0 0,0-1 0,0 1 0,0 0 0,1 0 0,-1 0 0,0 0 0,0-1 0,0 1 0,0 0 0,0 0 0,1 0 0,-1 0 0,0 0 0,0 0 0,19-6 0,70-1 0,136 5 0,-106 4 0,957-1-2013,-992-1-4165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24575,'-2'150'0,"4"163"0,0-292 0,1 0 0,0 0 0,1 0 0,1 0 0,2-1 0,0 0 0,0 0 0,15 25 0,-7-20 0,0-1 0,2-1 0,0 0 0,2-1 0,34 31 0,-13-19 0,2-2 0,1-2 0,1-2 0,2-2 0,0-2 0,71 26 0,26 0 0,232 49 0,159-3 0,-207-41 0,1034 191 0,-296-92 0,-366-90 0,-373-37 0,213 12 0,-168-14 0,-154-8 0,524 34 0,-548-44 0,195-16 0,-312 2 0,-1-3 0,0-3 0,-1-4 0,-1-2 0,114-48 0,-146 47 0,-2-1 0,0-3 0,-2-1 0,0-1 0,-2-3 0,31-31 0,176-210 0,-206 227 0,18-22 0,61-95 0,-97 130 0,-1-1 0,-1-1 0,-2 0 0,-1-1 0,16-67 0,-9 5-1365,-16 72-5461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3:4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24575,'0'0'0,"0"-1"0,-1 1 0,1 0 0,0-1 0,0 1 0,0 0 0,0-1 0,1 1 0,-1-1 0,0 1 0,0 0 0,0-1 0,0 1 0,0-1 0,0 1 0,1 0 0,-1-1 0,0 1 0,0 0 0,0-1 0,1 1 0,-1 0 0,0 0 0,0-1 0,1 1 0,-1 0 0,0 0 0,1-1 0,-1 1 0,0 0 0,1 0 0,-1 0 0,0 0 0,1-1 0,0 1 0,15 5 0,14 18 0,-13-8 0,20 22 0,3-2 0,66 45 0,-37-39 0,2-4 0,1-3 0,148 48 0,243 29 0,393 11 0,-609-93 0,2058 212 0,-2160-227 0,803 37 0,-870-49 0,-1-3 0,0-4 0,118-23 0,-164 21 0,0-1 0,-1-1 0,0-2 0,-1-1 0,0-1 0,-1-2 0,-1-1 0,0-1 0,-2-1 0,1-1 0,33-35 0,237-289 0,-267 306 0,-2-2 0,-2 0 0,-2-2 0,-1-1 0,27-74 0,106-300 0,-149 400-227,0-1-1,-1 0 1,-1 0-1,-1 0 1,3-25-1,-6 31-6598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83 456 24575,'-1'8'0,"1"0"0,-2 0 0,1 0 0,-1 0 0,-5 12 0,-1 7 0,-9 36 0,2 1 0,4 0 0,-7 131 0,18-192 0,0 0 0,0 0 0,0-1 0,0 1 0,0 0 0,1 0 0,-1 0 0,1-1 0,0 1 0,0 0 0,0 0 0,0-1 0,0 1 0,1-1 0,-1 1 0,1-1 0,3 4 0,-3-5 0,0 0 0,0 0 0,0-1 0,0 1 0,0-1 0,0 0 0,0 1 0,0-1 0,0 0 0,0 0 0,1-1 0,-1 1 0,0 0 0,0-1 0,0 1 0,0-1 0,0 1 0,0-1 0,0 0 0,-1 0 0,1 0 0,0 0 0,0 0 0,-1 0 0,4-3 0,47-33 0,86-81 0,-32 26 0,75-47-902,6 7 0,6 9 0,261-123 0,-276 162-3681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24575,'17'-23'0,"-15"20"0,0 0 0,0-1 0,0 1 0,1 0 0,-1 1 0,1-1 0,5-4 0,-8 7 0,0 0 0,1 0 0,-1 0 0,1 0 0,-1 0 0,0 0 0,1 0 0,-1 0 0,1 0 0,-1 0 0,0 0 0,1 0 0,-1 1 0,0-1 0,1 0 0,-1 0 0,0 0 0,1 0 0,-1 1 0,0-1 0,1 0 0,-1 0 0,0 1 0,1-1 0,-1 0 0,0 0 0,0 1 0,0-1 0,1 0 0,-1 1 0,0-1 0,0 0 0,0 1 0,0-1 0,1 1 0,-1-1 0,0 0 0,0 1 0,0-1 0,0 1 0,0-1 0,0 0 0,0 1 0,0-1 0,0 1 0,3 23 0,-3-23 0,0 95 0,-1-73 0,0 1 0,2-1 0,0 0 0,2 0 0,0 1 0,12 39 0,-14-60 0,1 0 0,-1 1 0,1-1 0,-1 0 0,1 0 0,0 1 0,0-1 0,0-1 0,1 1 0,-1 0 0,1 0 0,-1-1 0,1 0 0,0 1 0,0-1 0,0 0 0,0-1 0,0 1 0,1 0 0,3 1 0,-2-2 0,1-1 0,-1 1 0,0-1 0,0 0 0,0 0 0,1-1 0,-1 1 0,0-1 0,0 0 0,0-1 0,0 1 0,0-1 0,9-4 0,38-23 0,0-1 0,-2-3 0,80-70 0,-67 52 0,6-3-104,285-217 341,-257 204-986,184-96 0,-189 120-6077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1 896 24575,'19'-6'0,"-18"6"0,0-1 0,0 0 0,0 1 0,0-1 0,0 1 0,1 0 0,-1-1 0,0 1 0,0 0 0,0-1 0,0 1 0,0 0 0,1 0 0,-1 0 0,0 0 0,0 0 0,0 1 0,0-1 0,1 0 0,-1 0 0,0 1 0,0-1 0,0 1 0,0-1 0,0 1 0,0-1 0,0 1 0,2 1 0,2 2 0,0 1 0,-1 0 0,1 0 0,-1 0 0,0 1 0,0-1 0,-1 1 0,1 0 0,-1 0 0,2 8 0,22 69 0,-22-66 0,25 133 0,2 7 0,-31-152 0,1-1 0,-1 1 0,1-1 0,0 1 0,0-1 0,0 0 0,1 0 0,0 0 0,0 0 0,0-1 0,6 7 0,-7-8 0,1-1 0,-1 0 0,0 1 0,0-1 0,1 0 0,-1-1 0,1 1 0,-1 0 0,0-1 0,1 1 0,0-1 0,-1 0 0,1 0 0,-1 0 0,1 0 0,-1 0 0,1 0 0,-1-1 0,1 1 0,-1-1 0,1 0 0,-1 0 0,4-2 0,13-6 0,-2-1 0,1-1 0,-1-1 0,-1-1 0,27-25 0,-6 5 0,1188-901-696,-936 754 805,-195 128-788,111-44 0,-106 59-5567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135 113 24575,'1'-24'0,"0"-24"0,-1 45 0,0 0 0,-1 0 0,1 1 0,-1-1 0,1 0 0,-1 1 0,0-1 0,0 0 0,0 1 0,0-1 0,-1 1 0,-2-5 0,4 7 0,0 0 0,0 0 0,0 0 0,0 0 0,0 0 0,0 0 0,-1-1 0,1 1 0,0 0 0,0 0 0,0 0 0,0 0 0,0 0 0,-1 0 0,1 0 0,0 0 0,0 0 0,0 0 0,0 0 0,0 0 0,-1 0 0,1 0 0,0 0 0,0 0 0,0 0 0,0 0 0,-1 0 0,1 0 0,0 0 0,0 0 0,0 0 0,0 0 0,-1 0 0,1 0 0,0 0 0,0 0 0,0 0 0,0 0 0,0 0 0,0 1 0,-1-1 0,1 0 0,0 0 0,-4 10 0,0 11 0,-54 415 0,14-126 0,43-296 0,-2 1 0,1-1 0,1 1 0,1 0 0,0 0 0,2 16 0,-1-27 0,0 0 0,0 0 0,0 0 0,0 0 0,1-1 0,0 1 0,-1 0 0,1-1 0,1 0 0,-1 1 0,0-1 0,1 0 0,0 0 0,-1 0 0,1-1 0,0 1 0,1-1 0,-1 1 0,0-1 0,1 0 0,-1 0 0,1-1 0,7 4 0,8 0 0,0 0 0,0-1 0,1-1 0,26 1 0,86-5 0,-96 0 0,514-29 0,-59 2 0,-442 27 0,-23 1 0,0-1 0,0-1 0,46-9 0,-71 11 0,0 0 0,0-1 0,0 1 0,0 0 0,0 0 0,0-1 0,0 1 0,0-1 0,0 1 0,0-1 0,0 1 0,0-1 0,0 1 0,-1-1 0,1 0 0,0 1 0,0-1 0,-1 0 0,2-1 0,-2 1 0,0 1 0,0-1 0,0 1 0,-1-1 0,1 1 0,0-1 0,0 1 0,0-1 0,-1 1 0,1-1 0,0 1 0,-1-1 0,1 1 0,0-1 0,-1 1 0,1 0 0,0-1 0,-1 1 0,1-1 0,-1 1 0,1 0 0,-1 0 0,1-1 0,-2 1 0,-40-17 0,40 16 0,-33-9-1365,2 2-5461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24575,'1'0'0,"1"-1"0,0 1 0,0-1 0,0 0 0,-1 0 0,1 0 0,0 0 0,-1 0 0,1 0 0,0 0 0,-1 0 0,2-2 0,14-9 0,-16 12 0,0 0 0,-1 0 0,1 0 0,-1 1 0,1-1 0,-1 0 0,1 0 0,-1 0 0,1 1 0,-1-1 0,1 0 0,-1 1 0,0-1 0,1 0 0,-1 1 0,1-1 0,-1 1 0,0-1 0,1 1 0,-1-1 0,0 0 0,1 1 0,-1-1 0,0 1 0,0 0 0,0-1 0,1 1 0,-1-1 0,0 1 0,0-1 0,0 1 0,0-1 0,0 1 0,0-1 0,0 1 0,0 0 0,4 33 0,1 59 0,1 5 0,93 394-697,-86-440 29,-5-17-6158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3556 241 24575,'0'-1'0,"0"1"0,0-1 0,1 1 0,-1 0 0,0-1 0,0 1 0,1 0 0,-1 0 0,0-1 0,0 1 0,1 0 0,-1 0 0,0-1 0,1 1 0,-1 0 0,0 0 0,1 0 0,-1 0 0,1-1 0,-1 1 0,0 0 0,1 0 0,-1 0 0,0 0 0,1 0 0,-1 0 0,1 0 0,-1 0 0,0 0 0,1 0 0,-1 0 0,1 0 0,-1 0 0,0 1 0,1-1 0,-1 0 0,0 0 0,1 0 0,0 1 0,3 17 0,-7 25 0,-25 86 0,-6 21 0,-25 260 0,57-303 0,4 0 0,6 0 0,3-1 0,34 137 0,-41-226 0,-2-11 0,0 0 0,-1 0 0,0-1 0,0 1 0,0 0 0,-1 0 0,0 0 0,0 0 0,0 0 0,-3 9 0,3-14 0,-1 1 0,0-1 0,1 0 0,-1 0 0,0-1 0,0 1 0,0 0 0,0 0 0,0 0 0,0-1 0,0 1 0,0 0 0,0-1 0,0 1 0,-1-1 0,1 1 0,0-1 0,0 0 0,-1 1 0,1-1 0,0 0 0,0 0 0,-1 0 0,1 0 0,-2 0 0,-41-5 0,28 3 0,-374-15 0,-1 27 0,311-7 0,-1427 80-955,741-15 862,754-67 210,0 0-1,0-1 1,0 0-1,-1 0 0,1-2 1,0 1-1,0-2 1,-16-4-1,-17-5-116,35 10 0,0 0 0,0 0 0,0-1 0,1-1 0,-13-6 0,18 8 0,1-1 0,-1 0 0,1 1 0,0-1 0,0 0 0,0-1 0,0 1 0,1 0 0,-1-1 0,1 1 0,0-1 0,0 0 0,0 0 0,0 0 0,1 0 0,-2-8 0,-2-10 0,1 0 0,2-1 0,0 1 0,1-24 0,11-93 0,-6 100 0,69-498 0,-18 165 0,-25 0 0,-31 320 0,-1 39 0,2 1 0,-1-1 0,2 0 0,0 0 0,0 0 0,4-15 0,-3 26 0,-1 0 0,0 0 0,0 0 0,1 1 0,-1-1 0,1 0 0,-1 1 0,1-1 0,0 1 0,-1-1 0,1 1 0,0 0 0,0 0 0,0 0 0,0 0 0,0 0 0,1 0 0,-1 0 0,0 1 0,0-1 0,0 1 0,1-1 0,-1 1 0,0 0 0,3 0 0,10 0 0,-1 0 0,26 5 0,-33-4 0,97 14 0,160 18 0,722-20-1114,-882-14 1085,1002-24-1776,-1039 24 1787,476-27 18,-526 24 293,-21-2 193,-25-3-1273,6 4-4430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48 224 24575,'-3'-3'0,"1"-1"0,-1 1 0,0-1 0,1 0 0,0 1 0,0-1 0,0 0 0,0 0 0,1-1 0,-1 1 0,1 0 0,0 0 0,-1-9 0,2 10 0,0 0 0,0 0 0,0 1 0,1-1 0,-1 0 0,1 0 0,0 1 0,-1-1 0,1 1 0,0-1 0,0 1 0,1-1 0,-1 1 0,1-1 0,-1 1 0,1 0 0,-1 0 0,1 0 0,0 0 0,0 0 0,0 0 0,1 0 0,3-2 0,8-3 0,1 0 0,0 0 0,0 2 0,1 0 0,27-6 0,91-7 0,-93 13 0,491-29-274,4 33-117,-341 2 345,-114-1 46,-25-1 0,96 10 0,-147-9 0,0 1 0,0 0 0,0 0 0,0 1 0,0 0 0,9 4 0,-13-5 0,0-1 0,0 1 0,0-1 0,0 1 0,-1 0 0,1-1 0,0 1 0,-1 0 0,1 0 0,0 0 0,-1-1 0,1 1 0,-1 0 0,1 0 0,-1 0 0,0 0 0,1 0 0,-1 0 0,0 0 0,1 0 0,-1 0 0,0 0 0,0 0 0,0 0 0,0 0 0,0 0 0,0 0 0,-1 0 0,1 0 0,0 0 0,0 0 0,-1 0 0,1 0 0,-1 0 0,1 0 0,-1 0 0,1 0 0,-2 1 0,-40 57 216,34-50-161,0 1 0,1 0 0,0 0 0,1 1 0,0-1 0,0 1 0,1 1 0,-5 16 0,7-10-55,0 0 0,2 0 0,0 0 0,1 0 0,1 0 0,0 0 0,2-1 0,8 35 0,8 11 0,28 65 0,-38-107 0,6 18 0,2 1 0,-2 1 0,-1 1 0,7 43 0,-20-81 0,0 1 0,0-1 0,-1 0 0,0 1 0,0-1 0,0 0 0,0 1 0,-1-1 0,0 0 0,0 0 0,0 1 0,0-1 0,-1 0 0,1 0 0,-1 0 0,-4 6 0,3-7 0,0 0 0,0 0 0,0-1 0,0 1 0,0-1 0,0 0 0,-1 0 0,1 0 0,-1-1 0,1 1 0,-1-1 0,0 1 0,0-1 0,0-1 0,1 1 0,-1 0 0,0-1 0,-5 0 0,-39-1 0,2-2 0,-1-2 0,-89-22 0,32 5 0,-241-29-305,-641-11-1,966 62 306,-20-1 0,-66 8 0,68 3 0,38-10 0,0 0 1,-1 1-1,1-1 0,0 0 1,-1 0-1,1 0 0,-1 0 1,1 0-1,0 1 0,-1-1 1,1 0-1,0 0 0,-1 0 1,1 1-1,0-1 1,0 0-1,-1 1 0,1-1 1,0 0-1,0 1 0,0-1 1,-1 0-1,1 1 0,0-1 1,0 0-1,0 1 1,0-1-1,0 0 0,-1 1 1,1-1-1,0 1 0,0-1 1,0 0-1,0 1 0,0-1 1,0 1-1,0-1 0,1 0 1,-1 1-1,0-1 1,0 0-1,0 1 0,0-1 1,0 0-1,1 1 0,-1 0 1,16 8-1282,11 0-5035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49 638 24575,'-2'0'0,"1"0"0,-1 1 0,1-1 0,-1 1 0,1 0 0,0-1 0,-1 1 0,1 0 0,0 0 0,-1 0 0,1 0 0,0 0 0,0 0 0,0 0 0,0 1 0,0-1 0,0 0 0,0 1 0,0-1 0,0 2 0,-14 30 0,13-25 0,0 1 0,0 0 0,1 0 0,1 0 0,-1-1 0,1 1 0,1 0 0,0 0 0,0 0 0,1 0 0,2 8 0,7 19 0,19 45 0,-13-39 0,-11-24 0,1-1 0,1 0 0,1 0 0,0 0 0,1-1 0,13 15 0,-19-26 0,1 0 0,1 0 0,-1 0 0,1 0 0,-1-1 0,1 0 0,1 0 0,-1 0 0,1-1 0,-1 0 0,1 0 0,0-1 0,0 0 0,0 0 0,0-1 0,0 0 0,0 0 0,14 0 0,24-4 0,-1-2 0,62-16 0,-18 4 0,644-62 0,5 65 0,-731 14 0,0 0 0,0 0 0,-1 0 0,1-1 0,0 0 0,0 0 0,8-4 0,-12 5 0,0-1 0,-1 0 0,1 0 0,-1-1 0,1 1 0,-1 0 0,0 0 0,1-1 0,-1 1 0,0 0 0,0-1 0,0 0 0,0 1 0,0-1 0,0 1 0,0-1 0,-1 0 0,1 0 0,-1 0 0,1 1 0,-1-1 0,0 0 0,1 0 0,-1 0 0,0 0 0,0 0 0,-1-2 0,0-11 0,-1 0 0,-1 1 0,-6-18 0,-5-34 0,4-119 0,4 38 0,-11-242 0,16 383 0,1 0 0,0 0 0,-1 1 0,0-1 0,-1 0 0,1 1 0,-1-1 0,0 1 0,0-1 0,-4-5 0,4 8 0,-1 1 0,1-1 0,0 1 0,-1 0 0,1 0 0,-1 0 0,0 0 0,0 0 0,0 0 0,0 1 0,0-1 0,0 1 0,0 0 0,0 0 0,-1 0 0,1 1 0,0-1 0,-7 0 0,-59-2 0,-108 7 0,125-2 0,-153 12 42,-115 3-1449,290-17-5419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56 771 24575,'-2'0'0,"0"0"0,0 0 0,0 0 0,0 0 0,0 1 0,0-1 0,0 1 0,1-1 0,-1 1 0,0 0 0,0 0 0,1 0 0,-1 0 0,0 0 0,1 0 0,-1 0 0,1 1 0,-1-1 0,-1 3 0,1-1 0,0 1 0,0-1 0,0 1 0,0-1 0,1 1 0,-1 0 0,1-1 0,0 1 0,0 5 0,-1 5 0,1-1 0,1 1 0,0-1 0,4 25 0,-2-27 0,0-1 0,1 0 0,0 0 0,0 0 0,1 0 0,0 0 0,1-1 0,0 1 0,0-1 0,1-1 0,1 1 0,-1-1 0,1 0 0,1 0 0,-1-1 0,1 0 0,13 8 0,-6-6 0,0 0 0,1-1 0,1-1 0,-1-1 0,1 0 0,0-1 0,1-1 0,-1-1 0,29 3 0,28-2 0,121-9 0,75-24 0,-153 15 0,-98 12 0,502-35 0,-493 37 0,-1 0 0,1-2 0,0-1 0,51-12 0,-71 13 0,-1-1 0,1 0 0,0 0 0,-1 0 0,1-1 0,-1 0 0,0-1 0,0 1 0,-1-1 0,1-1 0,-1 1 0,0-1 0,-1 0 0,1 0 0,-1-1 0,0 0 0,-1 0 0,0 0 0,0 0 0,5-14 0,6-34 0,-3-1 0,-2 0 0,3-86 0,-10 113 0,5-90 0,-7-127 0,-2 233 0,0 0 0,0 1 0,-2-1 0,0 1 0,0 0 0,-1-1 0,0 1 0,-1 1 0,-11-21 0,12 26 0,-1 0 0,1 0 0,-1 1 0,0-1 0,-1 1 0,1 0 0,-1 0 0,0 1 0,0 0 0,0 0 0,-1 0 0,1 1 0,-1 0 0,0 0 0,0 0 0,0 1 0,0 0 0,-8 0 0,-18-1 0,0 1 0,0 2 0,-1 2 0,-55 9 0,-51 3 0,-33-18-1365,78-1-5461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24575,'5'-4'0,"5"-7"0,7-1 0,5 1 0,7 3 0,9 3 0,7 2 0,5 1 0,8 2 0,8 4 0,2 3 0,-1-1 0,-3 0 0,-7 2 0,-14 0-8191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24575,'-5'0'0,"-1"5"0,4 6 0,8 1 0,8-1 0,5-3 0,9-2 0,5-3 0,6-1 0,5-2 0,5 0 0,7-1 0,5 1 0,0-1 0,-1 1 0,-5 4 0,-13 2-8191</inkml:trace>
  <inkml:trace contextRef="#ctx0" brushRef="#br0" timeOffset="1">341 164 24575,'-5'5'0,"-6"1"0,-6 4 0,5 2 0,8-3 0,11-2 0,8-2 0,6-7 0,9-4 0,9 0 0,2 1 0,3 1 0,4 2 0,-7 0-8191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1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24575,'0'4'0,"5"2"0,11 0 0,7-1 0,13-2 0,16-1 0,7 0 0,12-2 0,4 0 0,7 0 0,-9 0-8191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3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39 24575,'0'-36'0,"0"33"0,0 22 0,-4 133 0,-24 166 0,14-196-682,3 134-1,12-218-6143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3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86 158 24575,'-4'-3'0,"1"0"0,-1 0 0,0 1 0,0 0 0,0 0 0,0 0 0,-7-2 0,8 3 0,0 0 0,0 0 0,0 0 0,1 0 0,-1-1 0,0 1 0,0-1 0,1 0 0,-1 0 0,1 0 0,0 0 0,-1 0 0,1 0 0,0 0 0,0-1 0,-2-3 0,4 6 0,0-1 0,-1 1 0,1 0 0,0 0 0,0-1 0,0 1 0,-1 0 0,1-1 0,0 1 0,0 0 0,0-1 0,0 1 0,0 0 0,0-1 0,0 1 0,0 0 0,0-1 0,0 1 0,0 0 0,0-1 0,0 1 0,0 0 0,0-1 0,0 1 0,0 0 0,0-1 0,0 1 0,0 0 0,1-1 0,-1 1 0,0 0 0,0-1 0,0 1 0,1 0 0,-1 0 0,0-1 0,0 1 0,1 0 0,-1-1 0,17 3 0,19 13 0,-10 1 0,-1 2 0,0 1 0,34 33 0,29 24 0,-82-72 0,-1 0 0,1-1 0,0 1 0,0-1 0,0 0 0,0-1 0,1 1 0,-1-1 0,14 2 0,-16-4 0,-1 0 0,1 0 0,0 0 0,0 0 0,-1-1 0,1 1 0,0-1 0,-1 0 0,1 0 0,-1-1 0,1 1 0,-1-1 0,0 1 0,1-1 0,-1 0 0,0 0 0,0-1 0,0 1 0,4-5 0,15-18 0,-2-1 0,28-44 0,13-19 0,-43 69 0,-10 10 0,0 0 0,0 0 0,11-21 0,-20 29 0,-7 8 0,-12 12 0,14-13 0,-31 26-1365,-4 2-5461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4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24575,'-2'0'0,"-1"0"0,1 0 0,-1 1 0,1-1 0,0 1 0,-1 0 0,1 0 0,0 0 0,0 0 0,0 0 0,0 0 0,0 1 0,0-1 0,0 1 0,0-1 0,0 1 0,1 0 0,-1 0 0,0-1 0,1 1 0,0 0 0,-1 1 0,1-1 0,0 0 0,0 0 0,0 0 0,1 1 0,-1-1 0,0 0 0,1 1 0,-1 3 0,-2 12 0,1 0 0,1 0 0,1 25 0,0-10 0,-23 264 0,-3 45 0,22 461 0,6-432 0,20 21 0,-16-319 0,22 175 0,-27-243 0,0 1 0,0-1 0,1 1 0,0-1 0,-1 1 0,2-1 0,-1 0 0,1 0 0,0 0 0,0 0 0,0-1 0,0 1 0,1-1 0,0 0 0,0 0 0,0 0 0,1-1 0,-1 1 0,1-1 0,0 0 0,-1 0 0,10 3 0,7 2 0,0-1 0,1 0 0,0-2 0,30 3 0,-32-4 0,80 7 0,1-4 0,125-8 0,-104-1 0,81 1 0,-228-4 0,19 3 0,-1 1 0,1 0 0,-1 0 0,-11 1 0,16 0 0,-1 0 0,1 0 0,0 1 0,0 0 0,0-1 0,0 1 0,0 0 0,0 0 0,0 0 0,0 0 0,0 0 0,0 0 0,0 1 0,1-1 0,-1 1 0,0-1 0,1 1 0,-3 2 0,-1 5 0,0 1 0,0-1 0,0 0 0,1 1 0,1 0 0,0 0 0,0 0 0,1 1 0,0-1 0,1 0 0,0 1 0,1 18 0,3 14 0,14 77 0,-10-83 0,15 113 0,32 157 0,-53-303 0,0 2 0,0 0 0,1 0 0,0 0 0,0 0 0,0-1 0,1 1 0,0-1 0,5 8 0,-3-11-1365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4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245 163 24575,'0'-8'0,"1"0"0,-1 0 0,-1-1 0,0 1 0,0 0 0,-3-14 0,3 20 0,0 0 0,0 0 0,0 1 0,0-1 0,0 0 0,0 1 0,0-1 0,0 0 0,-1 1 0,1 0 0,-1-1 0,1 1 0,-1 0 0,1 0 0,-1-1 0,0 1 0,1 0 0,-1 1 0,0-1 0,0 0 0,0 1 0,0-1 0,0 1 0,0-1 0,0 1 0,0 0 0,0 0 0,-4 0 0,-1 1 0,0 0 0,-1 0 0,1 1 0,0 0 0,0 1 0,0 0 0,0 0 0,0 0 0,1 1 0,0-1 0,-1 2 0,1-1 0,1 1 0,-1 0 0,1 0 0,0 0 0,-6 9 0,2-4 0,2 0 0,-1 0 0,2 1 0,-1 0 0,1 1 0,1-1 0,0 1 0,1 0 0,-4 18 0,7-26 0,0 0 0,0 0 0,1 0 0,0 0 0,0 0 0,0 0 0,0 0 0,0 0 0,1 1 0,0-1 0,0 0 0,0-1 0,0 1 0,1 0 0,0 0 0,-1 0 0,1-1 0,0 1 0,1-1 0,-1 0 0,1 1 0,0-1 0,-1 0 0,1-1 0,0 1 0,1 0 0,3 2 0,1-1 0,-1-1 0,0 0 0,0 0 0,1-1 0,0 0 0,-1 0 0,1-1 0,0 0 0,0 0 0,0-1 0,0 0 0,0 0 0,11-2 0,3-2 0,0-1 0,-1-1 0,0-1 0,0 0 0,0-2 0,-1 0 0,28-18 0,-38 21 0,0-1 0,0 0 0,-1 0 0,1-1 0,-2-1 0,1 1 0,-1-1 0,0-1 0,-1 0 0,0 0 0,-1 0 0,0-1 0,-1 1 0,0-1 0,5-15 0,-9 22 0,0-1 0,0 1 0,0 0 0,-1-1 0,1 1 0,-1-1 0,0 1 0,-1-1 0,1 1 0,-1 0 0,0-1 0,0 1 0,0 0 0,0-1 0,-1 1 0,0 0 0,0 0 0,0 0 0,0 0 0,-1 1 0,1-1 0,-1 0 0,0 1 0,0 0 0,0 0 0,-1 0 0,1 0 0,-1 0 0,1 1 0,-1-1 0,0 1 0,0 0 0,0 1 0,-7-3 0,-3-1 0,0 1 0,0 1 0,0 0 0,-1 1 0,1 0 0,-1 1 0,1 1 0,-1 0 0,-20 4 0,22-2-105,-1 0 0,0 2 0,1 0 0,0 0 0,0 1 0,0 1 0,0 0 0,1 0 0,0 2 0,1-1 0,-1 2 0,-18 16 0,15-7-6721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81 24575,'-3'-1'0,"0"-1"0,1 1 0,-1-1 0,1 0 0,0 0 0,-1 0 0,1 0 0,0 0 0,0-1 0,0 1 0,1-1 0,-1 1 0,0-1 0,0-2 0,-15-17 0,13 19 0,0 0 0,0 0 0,-1 1 0,1 0 0,-1 0 0,1 0 0,-1 0 0,0 1 0,0 0 0,0 0 0,0 0 0,0 0 0,0 1 0,0 0 0,0 0 0,0 0 0,0 1 0,-7 1 0,-9 2 0,0 2 0,-39 16 0,47-17 0,-17 7 0,0 1 0,-38 24 0,58-31 0,-1 1 0,1 1 0,0 0 0,1 1 0,0-1 0,0 2 0,1-1 0,0 1 0,-8 12 0,15-18 0,-1-1 0,0 0 0,0 1 0,1-1 0,0 1 0,0 0 0,0-1 0,0 1 0,1 0 0,-1 0 0,1-1 0,0 1 0,0 0 0,0 0 0,1 0 0,-1-1 0,1 1 0,0 0 0,0-1 0,0 1 0,1 0 0,-1-1 0,1 0 0,0 1 0,0-1 0,0 0 0,0 0 0,0 0 0,1 0 0,0 0 0,-1-1 0,6 5 0,7 4 0,0 0 0,1-1 0,0-1 0,1-1 0,22 9 0,174 51 0,-22-8 0,-185-58 0,0 1 0,0-1 0,0 1 0,-1 0 0,0 1 0,1-1 0,-1 1 0,6 6 0,-10-9 0,0 0 0,0 1 0,0-1 0,0 0 0,-1 1 0,1-1 0,0 1 0,-1-1 0,1 1 0,-1-1 0,1 1 0,-1 0 0,1-1 0,-1 1 0,0 0 0,0-1 0,0 1 0,0-1 0,0 1 0,-1 0 0,1-1 0,0 1 0,-1 0 0,1-1 0,-1 1 0,1-1 0,-1 1 0,0-1 0,0 1 0,0-1 0,0 0 0,0 1 0,0-1 0,0 0 0,-2 2 0,-5 5 0,0 0 0,-1-1 0,0 0 0,0 0 0,-1-1 0,1 0 0,-13 5 0,-79 29 0,76-31 0,-26 9 0,-1-1 0,-1-3 0,0-3 0,0-1 0,-64 2 0,106-11 17,0-1 0,0-1 1,0 0-1,0 0 0,0-1 0,-19-6 0,26 7-82,0-1 1,1 1-1,-1-1 1,1 0-1,0 0 1,0 0-1,0-1 0,0 1 1,0-1-1,0 1 1,0-1-1,1 0 1,0 0-1,-1 0 0,1 0 1,0-1-1,1 1 1,-1-1-1,0 1 1,1-1-1,0 1 1,-2-8-1,0-19-6761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4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24575,'0'-1'0,"0"1"0,0-1 0,0 0 0,-1 1 0,1-1 0,0 0 0,0 1 0,0-1 0,0 0 0,0 1 0,0-1 0,1 1 0,-1-1 0,0 0 0,0 1 0,0-1 0,1 0 0,-1 1 0,0-1 0,0 1 0,1-1 0,-1 1 0,1-1 0,-1 1 0,0-1 0,1 1 0,-1-1 0,1 1 0,-1-1 0,1 1 0,-1 0 0,1-1 0,0 1 0,-1 0 0,1 0 0,-1-1 0,1 1 0,0 0 0,-1 0 0,1 0 0,0 0 0,-1 0 0,1 0 0,0 0 0,-1 0 0,1 0 0,0 0 0,1 1 0,0-1 0,-1 1 0,1 0 0,-1 0 0,0 0 0,1 0 0,-1 0 0,1 0 0,-1 0 0,0 0 0,0 1 0,0-1 0,0 0 0,0 1 0,0-1 0,0 1 0,0-1 0,0 3 0,4 16 0,0 0 0,-2 1 0,-1-1 0,0 1 0,-1 0 0,-3 25 0,1-5 0,-1 74 0,1 67 0,3-144 0,1 0 0,15 64 0,-15-92-151,1-1-1,-1 0 0,2 0 0,-1-1 1,1 1-1,1-1 0,-1 0 1,13 13-1,-5-5-6674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5:34:4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2782 745 24575,'-2'-6'0,"1"1"0,-1-1 0,-1 1 0,1 0 0,-1 0 0,0 0 0,0 1 0,0-1 0,-1 1 0,0-1 0,0 1 0,-5-5 0,-2-2 0,-2-4 0,-2 1 0,0 0 0,0 1 0,-1 1 0,-1 0 0,0 1 0,0 1 0,-1 1 0,-29-11 0,23 12 0,0 1 0,0 1 0,-1 2 0,0 0 0,0 2 0,-49 1 0,26 5 0,0 2 0,0 3 0,0 2 0,2 1 0,-1 3 0,2 2 0,-68 34 0,24-3-65,1 3 1,3 5-1,2 2 0,-84 80 0,106-82 11,3 3 0,2 3 0,3 2 0,3 2 0,-62 108 0,90-133 54,2 0 0,2 1 0,2 1 0,1 1 0,3 0 0,1 1 0,3 0 0,-5 66 0,12-70 0,1 0 0,3 0 0,1 0 0,2 0 0,1 0 0,3-1 0,1 0 0,2-1 0,28 59 0,-11-40 0,3-1 0,3-2 0,2-1 0,2-2 0,3-2 0,1-2 0,3-2 0,54 42 0,-27-31 0,3-3 0,2-4 0,2-3 0,2-4 0,93 34 0,-102-50 0,0-4 0,2-2 0,0-5 0,1-2 0,1-4 0,0-3 0,0-4 0,139-12 0,-150 2 0,-1-4 0,-1-2 0,0-3 0,-1-3 0,0-2 0,-2-4 0,-1-2 0,-1-3 0,-2-2 0,87-63 0,-104 61 0,-1-1 0,-1-2 0,-2-2 0,-2-1 0,-2-2 0,-1-1 0,-3-2 0,-1-1 0,35-80 0,-32 49 0,-4-1 0,-3-1 0,-4-1 0,-3-1 0,10-128 0,-19 81 0,-7-135 0,-7 174 0,-3 1 0,-31-126 0,25 156 0,-3 0 0,-2 1 0,-3 1 0,-42-75 0,41 91 0,-3 0 0,-1 1 0,-1 2 0,-2 1 0,-2 1 0,-46-37 0,27 32 0,-2 2 0,-1 3 0,-2 2 0,-114-47 0,49 35 0,-186-45 0,192 64 162,-200-21 0,256 43-108,0 3 0,-1 2 0,1 2 0,0 4 0,-73 17 0,51-2-54,1 5 0,-97 45 0,-145 92 0,181-84 0,-143 108 0,198-122 0,3 4 0,-120 128 0,138-124 0,4 3 0,-72 117 0,103-141 0,2 1 0,2 2 0,3 0 0,2 2 0,-14 61 0,29-87 0,2 1 0,1-1 0,1 2 0,2-1 0,1 0 0,1 0 0,9 46 0,-1-34 0,2-1 0,2 0 0,2-1 0,37 75 0,-10-43 0,3-3 0,3-1 0,3-3 0,4-2 0,84 80 0,-31-43 0,171 126 0,-202-175 0,2-4 0,2-3 0,126 52 0,-123-67 0,1-3 0,2-5 0,0-3 0,2-4 0,0-4 0,0-3 0,1-5 0,0-4 0,0-3 0,157-25 0,-127 5 0,-1-5 0,-2-5 0,144-59 0,-171 53 0,-3-4 0,-1-3 0,-3-5 0,125-96 0,-167 111 0,-1-2 0,-2-1 0,-1-2 0,-3-2 0,50-77 0,-50 61 0,-2-1 0,-4-1 0,-1-2 0,18-71 0,-19 40 0,-5 0 0,12-127 0,-18-193 0,-16 354 0,-4 0 0,-2 0 0,-2 0 0,-3 1 0,-3 0 0,-2 1 0,-3 1 0,-2 1 0,-2 1 0,-3 1 0,-2 1 0,-38-51 0,18 39 0,-3 2 0,-2 2 0,-3 3 0,-2 2 0,-73-50 0,58 53 0,-2 3 0,-3 3 0,-1 4 0,-110-42 0,140 67-124,-1 2 0,-1 2 0,1 2 0,-2 2 0,0 3 0,1 2-1,-1 3 1,0 1 0,0 3 0,-61 12 0,15 4-6702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4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222 129 24575,'1'-3'0,"-1"-1"0,1 1 0,0 0 0,0 0 0,0 0 0,0 0 0,0 0 0,1 0 0,0 1 0,-1-1 0,1 0 0,0 1 0,0-1 0,0 1 0,1 0 0,-1-1 0,1 1 0,-1 0 0,1 0 0,-1 1 0,1-1 0,0 1 0,0-1 0,0 1 0,0 0 0,0 0 0,0 0 0,4 0 0,-2-1 0,-1 1 0,1 0 0,-1 1 0,1-1 0,-1 1 0,1-1 0,-1 1 0,1 1 0,-1-1 0,1 1 0,-1 0 0,1 0 0,-1 0 0,1 0 0,-1 1 0,0 0 0,0 0 0,0 0 0,7 5 0,-8-5 0,-1 0 0,1 0 0,-1 0 0,0 1 0,0-1 0,0 1 0,0 0 0,0-1 0,-1 1 0,1 0 0,-1 0 0,0 0 0,0 0 0,0 0 0,0 1 0,0-1 0,-1 0 0,1 0 0,-1 0 0,0 1 0,0-1 0,0 0 0,0 1 0,-1-1 0,1 0 0,-1 0 0,0 0 0,0 0 0,0 1 0,0-1 0,-1-1 0,1 1 0,-1 0 0,0 0 0,0 0 0,0-1 0,0 1 0,-4 3 0,-4 3 0,1 0 0,-1-1 0,-1-1 0,0 1 0,0-1 0,0-1 0,-1 0 0,-17 6 0,13-7 0,0 0 0,-1-1 0,1-1 0,-1-1 0,0 0 0,0-1 0,-31-3 0,42 2 0,0-1 0,0 0 0,0-1 0,0 0 0,0 1 0,1-2 0,-1 1 0,1-1 0,-1 0 0,1 0 0,-5-4 0,7 4 0,0 0 0,0 0 0,0 0 0,1 0 0,-1-1 0,1 1 0,0-1 0,0 0 0,0 0 0,1 0 0,-1 0 0,1 0 0,0 0 0,0 0 0,0 0 0,1 0 0,-1-7 0,1 7 0,1-1 0,-1 0 0,1 0 0,0 0 0,0 0 0,1 0 0,0 1 0,-1-1 0,2 1 0,-1-1 0,0 1 0,1 0 0,0 0 0,0 0 0,0 0 0,0 0 0,1 1 0,0-1 0,-1 1 0,1 0 0,0 0 0,1 0 0,-1 1 0,5-3 0,10-4 0,1 0 0,0 0 0,1 2 0,24-5 0,-3 3 0,64-5 0,-23 5 0,-73 7 0,-4 1 0,-1 0 0,1 0 0,-1 1 0,1-1 0,0 1 0,10 2 0,-16-2 0,0 0 0,0 0 0,1 0 0,-1 0 0,0 0 0,0 0 0,0 0 0,1 0 0,-1 0 0,0 0 0,0 0 0,0 1 0,0-1 0,1 0 0,-1 0 0,0 0 0,0 0 0,0 0 0,0 0 0,0 1 0,1-1 0,-1 0 0,0 0 0,0 0 0,0 0 0,0 1 0,0-1 0,0 0 0,0 0 0,0 0 0,0 1 0,0-1 0,0 0 0,0 0 0,0 0 0,0 1 0,0-1 0,0 0 0,0 0 0,0 0 0,0 1 0,0-1 0,0 0 0,0 0 0,-9 10 0,-14 6 0,-16 2 0,-2-2 0,0-1 0,-1-3 0,-58 11 0,9-10 0,151-22 0,-12 0 0,-1 3 0,1 2 0,54 2 0,-101 2 0,1 0 0,-1 0 0,1 0 0,-1 0 0,1 1 0,-1-1 0,1 0 0,-1 1 0,1-1 0,-1 1 0,1-1 0,-1 1 0,1 0 0,-1 0 0,0-1 0,0 1 0,2 2 0,-3-3 0,1 1 0,-1-1 0,0 1 0,0 0 0,0-1 0,0 1 0,0 0 0,0-1 0,0 1 0,0-1 0,0 1 0,0 0 0,0-1 0,0 1 0,-1-1 0,1 1 0,0 0 0,0-1 0,-1 1 0,1-1 0,0 1 0,-1-1 0,1 1 0,0-1 0,-1 1 0,1-1 0,-1 1 0,-4 4 0,1-1 0,-1-1 0,0 1 0,0 0 0,0-1 0,-11 5 0,-13 2 0,0-1 0,-45 9 0,72-18-80,0 1 0,0-1-1,0 1 1,0-1 0,0 0-1,-1 0 1,1 0 0,0 0-1,0 0 1,0 0 0,0-1 0,0 1-1,-1-1 1,1 1 0,0-1-1,-3-2 1,-2-5-6746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5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0 563 24575,'19'-5'0,"-18"4"0,-1 1 0,1-1 0,-1 1 0,1 0 0,0-1 0,-1 1 0,1 0 0,0-1 0,0 1 0,-1 0 0,1 0 0,0 0 0,0 0 0,-1-1 0,1 1 0,0 0 0,0 0 0,-1 1 0,1-1 0,0 0 0,0 0 0,-1 0 0,1 0 0,0 1 0,0-1 0,-1 0 0,1 1 0,0-1 0,-1 0 0,1 1 0,-1-1 0,1 1 0,0-1 0,-1 1 0,1-1 0,-1 1 0,1 0 0,-1-1 0,0 1 0,1 0 0,-1-1 0,0 1 0,1 0 0,-1-1 0,0 1 0,0 0 0,1 0 0,-1-1 0,0 1 0,0 0 0,0 0 0,2 9 0,1 0 0,-2 0 0,0 0 0,0 0 0,0 0 0,-2 12 0,0-14 0,1 1 0,0 0 0,0 0 0,1 0 0,1 0 0,-1-1 0,1 1 0,4 10 0,-6-18 0,1 0 0,0 0 0,-1-1 0,1 1 0,0 0 0,-1 0 0,1 0 0,0 0 0,0 0 0,0-1 0,0 1 0,-1 0 0,1-1 0,0 1 0,0-1 0,0 1 0,1-1 0,-1 1 0,0-1 0,0 0 0,0 0 0,0 1 0,0-1 0,0 0 0,0 0 0,1 0 0,-1 0 0,0 0 0,0 0 0,0-1 0,0 1 0,0 0 0,2-1 0,41-20 0,-36 16 0,250-164 0,-113 69 0,524-299-1365,-549 338-5461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1197 246 24575,'22'-21'0,"-12"11"0,1 0 0,-1 0 0,-1-1 0,16-23 0,-24 32 0,1-1 0,-1 1 0,0 0 0,0-1 0,0 1 0,0-1 0,0 1 0,-1-1 0,1 0 0,-1 1 0,0-1 0,0 1 0,0-1 0,0 0 0,0 1 0,0-1 0,-1 0 0,1 1 0,-1-1 0,0 1 0,0-1 0,0 1 0,0-1 0,0 1 0,0 0 0,-1 0 0,1-1 0,-1 1 0,0 0 0,1 0 0,-1 1 0,-4-5 0,-2 1 0,0-1 0,-1 1 0,1 0 0,-1 1 0,0 0 0,0 0 0,-1 1 0,-16-4 0,-81-9 0,103 15 0,-60-4 0,0 3 0,-1 3 0,-114 16 0,87-1 0,1 4 0,-90 32 0,156-43 0,0 0 0,1 2 0,0 0 0,0 2 0,1 0 0,1 2 0,-27 22 0,38-27 0,2 0 0,-1 0 0,1 1 0,0 0 0,1 0 0,1 1 0,0 0 0,0 1 0,1-1 0,1 1 0,0 0 0,1 1 0,0-1 0,1 1 0,-2 23 0,3 2 0,2 1 0,2-1 0,2 0 0,1 0 0,18 65 0,73 187 0,-89-273 0,183 532-546,-44 15 275,-17 290-846,-90-555 1073,164 1307 44,-167-1178 0,-19 1 0,-52 605 0,28-943-40,-64 1132-521,10-136 2112,56-1039-1311,-7 116 467,11-138-691,1-1 1,2 0-1,1 0 0,7 29 0,-9-49-16,1-1 0,-1 1 0,1-1 0,0 1 0,1-1 0,0 0 0,-1 0 0,1 0 0,1-1 0,-1 1 0,1-1 0,0 1 0,4 3 0,-5-6 0,1 0 0,0 0 0,-1 0 0,1 0 0,0 0 0,0-1 0,0 0 0,0 0 0,0 0 0,0 0 0,0 0 0,0-1 0,0 0 0,0 0 0,0 0 0,1 0 0,-1-1 0,7-1 0,7-3 0,1-1 0,-1-1 0,-1 0 0,1-1 0,-1-1 0,-1-1 0,1-1 0,14-12 0,114-106 0,-11-12-1365,-79 77-5461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127 303 24575,'-25'1'0,"-30"-2"0,52 1 0,0 0 0,-1-1 0,1 1 0,0-1 0,0 0 0,0 0 0,0 0 0,0 0 0,0-1 0,0 1 0,0-1 0,-3-2 0,6 3 0,-1 1 0,1 0 0,0 0 0,0-1 0,-1 1 0,1 0 0,0-1 0,0 1 0,0 0 0,-1 0 0,1-1 0,0 1 0,0 0 0,0-1 0,0 1 0,0 0 0,0-1 0,0 1 0,0-1 0,0 1 0,0 0 0,0-1 0,0 1 0,0 0 0,0-1 0,0 1 0,0 0 0,0-1 0,0 1 0,1 0 0,-1-1 0,0 1 0,0 0 0,0-1 0,1 1 0,-1 0 0,0 0 0,0-1 0,1 1 0,-1 0 0,0 0 0,0 0 0,1-1 0,-1 1 0,0 0 0,1 0 0,-1 0 0,0 0 0,1 0 0,-1-1 0,1 1 0,22-8 0,27-3 0,-1 2 0,64-2 0,-37 4 0,831-77-1843,14-2 1460,-807 77 266,-51 5 142,122-24 1,-184 28-5,-1 0 0,1 0 1,0 0-1,-1 0 0,1 0 1,-1 0-1,1 0 0,-1 0 1,1-1-1,0 1 0,-1 0 1,1 0-1,-1 0 0,1-1 1,-1 1-1,1 0 0,-1-1 1,1 1-1,-1 0 0,1-1 1,-1 1-1,0-1 0,1 1 1,-1 0-1,1-1 0,-1 1 1,1-2-1,-17-2 932,-28 1-1775,10 3-5805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78 24575,'-1'0'0,"1"0"0,-1 0 0,0 0 0,0 0 0,1 0 0,-1 0 0,0 0 0,1 0 0,-1-1 0,0 1 0,1 0 0,-1 0 0,1-1 0,-1 1 0,0 0 0,1-1 0,-1 1 0,1-1 0,-1 1 0,1-1 0,-1 1 0,1-1 0,-1 1 0,1-1 0,0 1 0,-1-1 0,1 0 0,0 1 0,-1-1 0,1 0 0,0 1 0,0-1 0,0 0 0,0 1 0,-1-1 0,1 0 0,0 1 0,0-1 0,0 0 0,0 1 0,1-1 0,-1 0 0,0 0 0,0 1 0,0-1 0,1 1 0,-1-1 0,0 0 0,0 1 0,1-1 0,0 0 0,0-2 0,0-1 0,1 1 0,-1 0 0,1 0 0,0 0 0,0 1 0,0-1 0,0 0 0,3-2 0,0 2 0,-1 0 0,1 1 0,0 0 0,0 0 0,0 0 0,1 0 0,-1 1 0,0 0 0,1 0 0,-1 0 0,1 1 0,-1 0 0,0 0 0,1 0 0,-1 0 0,1 1 0,-1 0 0,0 0 0,1 1 0,-1 0 0,0 0 0,5 2 0,5 3 0,0 1 0,-1 0 0,0 0 0,-1 2 0,0 0 0,15 14 0,-18-14 0,0 1 0,0 0 0,-1 1 0,0 0 0,-1 1 0,-1 0 0,0 0 0,-1 0 0,0 1 0,7 27 0,-10-30 0,-1 1 0,0-1 0,-1 1 0,0-1 0,-1 1 0,0-1 0,-1 1 0,0-1 0,-1 1 0,0-1 0,-1 0 0,-1 0 0,1 0 0,-10 19 0,3-13-682,-25 32-1,-16 12-6143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24575,'0'0'0,"0"-1"0,0 0 0,0 0 0,0 1 0,0-1 0,1 0 0,-1 0 0,0 1 0,1-1 0,-1 0 0,0 1 0,1-1 0,-1 1 0,1-1 0,-1 0 0,1 1 0,-1-1 0,1 1 0,-1-1 0,1 1 0,0-1 0,-1 1 0,1 0 0,0-1 0,-1 1 0,1 0 0,0-1 0,-1 1 0,1 0 0,0 0 0,0 0 0,-1 0 0,1 0 0,0 0 0,0 0 0,-1 0 0,1 0 0,0 0 0,1 0 0,1 1 0,1-1 0,-1 0 0,0 1 0,1 0 0,-1 0 0,0 0 0,6 3 0,-2 1 0,-1-1 0,0 1 0,0 0 0,-1 1 0,0-1 0,0 1 0,0 0 0,6 10 0,31 61 0,-26-46 0,385 706 0,-318-583-1365,-53-93-5461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111 858 24575,'-4'0'0,"0"0"0,1 0 0,-1-1 0,0 0 0,0 1 0,1-1 0,-1-1 0,1 1 0,-1 0 0,1-1 0,-1 0 0,1 1 0,0-1 0,0-1 0,0 1 0,0 0 0,-4-4 0,3 1 0,0-1 0,0 1 0,1-1 0,-1 1 0,1-1 0,1 0 0,-1 0 0,1-1 0,-2-7 0,0-3 0,1-1 0,1 1 0,0-1 0,2 0 0,0 1 0,4-30 0,-1 25 0,2 0 0,1 1 0,0-1 0,2 1 0,0 0 0,2 1 0,0 0 0,16-24 0,-8 20 0,0 0 0,2 1 0,1 1 0,0 1 0,39-29 0,-16 20 0,2 1 0,1 3 0,1 1 0,0 2 0,2 3 0,83-22 0,-88 30 0,1 3 0,0 1 0,0 2 0,1 2 0,-1 3 0,1 1 0,0 3 0,48 8 0,-71-6 0,1 1 0,-1 1 0,0 1 0,-1 1 0,0 1 0,0 1 0,24 17 0,-32-18 0,0 1 0,-1 1 0,0 1 0,0 0 0,-2 1 0,0 0 0,0 1 0,-1 0 0,-1 1 0,12 26 0,-13-22 0,-1 1 0,0 0 0,-2 1 0,-1 0 0,0 0 0,-2 0 0,0 0 0,-2 0 0,-1 26 0,-2-18 0,-1 0 0,-2-1 0,-1 0 0,-1 1 0,-2-2 0,-16 39 0,9-32 0,-2-1 0,-1-1 0,-1 0 0,-2-2 0,-1 0 0,-2-2 0,0-1 0,-2 0 0,-1-2 0,-2-2 0,-36 25 0,45-36 0,0-1 0,-1-1 0,0-1 0,0-1 0,-43 11 0,51-17 0,1 0 0,-1-1 0,0-1 0,0 0 0,1-1 0,-1 0 0,0-1 0,0-1 0,1 0 0,-1-1 0,-20-7 0,28 8 6,0-1-1,0-1 1,0 1-1,0-1 0,1 0 1,-1 0-1,1-1 1,0 0-1,1 1 1,-1-2-1,1 1 1,0 0-1,0-1 0,0 0 1,1 0-1,0 0 1,0 0-1,1-1 1,0 1-1,0-1 1,-2-12-1,3 10-104,-1-1 0,2 1 0,-1-1 0,1 1 0,1-1 0,0 1 0,0-1 0,1 1 0,0-1 0,1 1 0,0 0 0,0 0 0,1 0 0,9-16 0,6 0-6727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45 132 24575,'-12'-27'0,"1"-1"0,-8-33 0,17 55 0,2-4 0,6 13 0,9 15 0,65 108 0,-6 3 0,-6 3 0,-5 3 0,60 192 0,-83-180-1365,-29-94-5461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67 292 24575,'-1'-17'0,"-1"19"0,-3 30 0,2-13 0,3-18 0,-18 92 0,-8 137 0,25-204 0,-9 46 0,9-66 0,3-7 0,7-13 0,7-28 0,-1-30 0,-3 0 0,3-106 0,-5 49 0,-6 59 0,-3 41 0,1 1 0,1 0 0,8-31 0,-11 57 0,0 1 0,0-1 0,1 1 0,-1-1 0,1 1 0,-1-1 0,1 1 0,-1-1 0,1 1 0,0 0 0,0-1 0,0 1 0,0 0 0,0 0 0,0-1 0,0 1 0,0 0 0,0 0 0,1 0 0,-1 0 0,0 0 0,1 1 0,-1-1 0,0 0 0,1 1 0,-1-1 0,1 1 0,-1-1 0,3 1 0,-2 0 0,0 1 0,0-1 0,1 1 0,-1 0 0,0 0 0,0 0 0,0 0 0,0 0 0,0 1 0,0-1 0,-1 0 0,1 1 0,0 0 0,-1-1 0,1 1 0,-1 0 0,0 0 0,1 0 0,-1 0 0,1 3 0,15 30 0,-1 1 0,-2 1 0,17 67 0,-18-54 0,140 578-1365,-146-594-5461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1502 24575,'-5'0'0,"-5"0"0,2-5 0,9-1 0,7-5 0,8-4 0,10-5 0,15-4 0,14-2 0,12-6 0,13-2 0,7 0 0,2-4 0,0 1 0,0 1 0,-12 2 0,-9 3 0,-17 6-8191</inkml:trace>
  <inkml:trace contextRef="#ctx0" brushRef="#br0" timeOffset="1">300 818 24575,'-26'-17'0,"2"-2"0,0 0 0,1-2 0,1-1 0,0 0 0,2-2 0,1 0 0,1-1 0,-18-34 0,25 39 0,2 0 0,0-1 0,1 1 0,1-2 0,1 1 0,1-1 0,1 0 0,1 0 0,1 0 0,0 0 0,2-1 0,1 1 0,5-33 0,-4 44 0,0 0 0,1 0 0,1 1 0,-1-1 0,2 1 0,-1 0 0,2 0 0,-1 0 0,1 1 0,1 0 0,-1 0 0,16-14 0,-12 14 0,0 1 0,1 0 0,0 0 0,0 2 0,1-1 0,0 1 0,0 1 0,1 0 0,20-5 0,-6 5 0,1 0 0,0 2 0,0 1 0,-1 2 0,1 0 0,0 2 0,0 1 0,0 1 0,43 13 0,-33-5-227,0 1-1,-1 3 1,-1 0-1,-1 3 1,54 36-1,-19-3-6598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31 501 24575,'1'-24'0,"0"17"0,-1-1 0,1 1 0,-2 0 0,1-1 0,-1 1 0,0 0 0,-4-12 0,5 19 0,0 0 0,0 0 0,0 0 0,0 1 0,0-1 0,0 0 0,0 0 0,0 0 0,0 1 0,-1-1 0,1 0 0,0 0 0,0 0 0,0 1 0,0-1 0,-1 0 0,1 0 0,0 0 0,0 0 0,0 0 0,-1 0 0,1 1 0,0-1 0,0 0 0,0 0 0,-1 0 0,1 0 0,0 0 0,0 0 0,-1 0 0,1 0 0,0 0 0,0 0 0,-1 0 0,1 0 0,0 0 0,0 0 0,0 0 0,-1 0 0,1 0 0,0 0 0,0-1 0,-1 1 0,1 0 0,0 0 0,0 0 0,0 0 0,0 0 0,-1-1 0,1 1 0,0 0 0,0 0 0,0 0 0,0 0 0,-1-1 0,1 1 0,0 0 0,0 0 0,0 0 0,0-1 0,0 1 0,0 0 0,0 0 0,0-1 0,0 1 0,0 0 0,0-1 0,-6 20 0,1 25 0,2 0 0,2-1 0,6 67 0,28 132 0,-31-233 0,103 538 0,-9-59 0,-36 6 0,-55-275 0,-5-217 0,0 0 0,0 0 0,0 0 0,0 0 0,0 1 0,1-1 0,-1 0 0,1 0 0,-1 0 0,1 0 0,0 0 0,0 0 0,0 0 0,0-1 0,0 1 0,0 0 0,0 0 0,1-1 0,-1 1 0,1-1 0,-1 1 0,1-1 0,-1 0 0,1 1 0,2 0 0,0-1 0,-1 0 0,1-1 0,0 1 0,-1-1 0,1 0 0,0 0 0,-1-1 0,1 1 0,-1-1 0,1 1 0,-1-1 0,1 0 0,6-3 0,89-29 13,171-34 0,113 15-518,326 16 108,2 35-1302,-441 2 1635,1629 46-497,-1874-45 561,1 0 0,0-1 0,34-3 0,-59 2 18,1 0 1,0 0 0,0 0-1,0-1 1,0 1 0,0-1-1,0 1 1,-1-1 0,1 0-1,0 1 1,0-1 0,-1 0-1,1 0 1,-1 0 0,3-2-1,-4 2 7,1 0 1,-1 1-1,0-1 0,0 0 0,0 1 0,1-1 0,-1 0 0,0 1 0,0-1 1,0 0-1,0 1 0,0-1 0,0 0 0,-1 1 0,1-1 0,0 0 0,0 1 1,0-1-1,-1 0 0,1 1 0,0-1 0,0 1 0,-1-1 0,1 0 1,-1 1-1,1-1 0,-1 0 0,-7-7 269,1 1 1,-1 1-1,0-1 0,-13-6 1,8 3-106,-45-30 228,-69-55-274,106 77-149,0-1 1,2-1-1,-31-39 0,30 29 6,2 0 0,0-1 0,2-1 0,2 0 0,0-1 0,3 0 0,-11-48 0,12 30 0,3-1 0,2 0 0,2 0 0,5-71 0,7 27 0,31-143 0,41-80 0,-45 191 0,5 2 0,6 2 0,77-147 0,-11 79 0,-110 186 0,0 0 0,0 0 0,0 0 0,-1 0 0,0-1 0,2-12 0,-3 18 0,-1-1 0,0 1 0,0-1 0,0 0 0,0 1 0,-1-1 0,1 1 0,0-1 0,-1 1 0,1-1 0,-1 1 0,1-1 0,-1 1 0,0-1 0,1 1 0,-1-1 0,0 1 0,0 0 0,0 0 0,0 0 0,0-1 0,0 1 0,-1 0 0,1 0 0,0 0 0,-1 1 0,1-1 0,0 0 0,-1 0 0,1 1 0,-1-1 0,1 1 0,-1-1 0,-1 1 0,-24-5 0,0 1 0,0 2 0,0 0 0,-49 5 0,11-1 0,-487 13-684,14-1 32,-1549-10-1635,1172-5 1632,873 0 720,26 0 44,0 0 1,0 1 0,-1 1 0,1 1-1,0 0 1,0 1 0,-25 8-1,39-10-72,-1 0-1,1 0 1,0 1 0,0-1-1,-1 0 1,1 1-1,0 0 1,0-1-1,1 1 1,-1 0 0,0 0-1,1 0 1,-1 0-1,1 0 1,-1 0-1,1 1 1,0-1 0,0 0-1,0 1 1,0-1-1,1 1 1,-1-1 0,1 1-1,-1-1 1,1 1-1,0-1 1,0 1-1,0 2 1,2 18-5953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461 464 24575,'15'-17'0,"-1"0"0,-1-1 0,0 0 0,-2-1 0,0 0 0,-1-1 0,9-25 0,-13 29 0,-1 1 0,-1-1 0,0-1 0,-1 1 0,-1 0 0,0-1 0,-1 1 0,-1-1 0,-1 0 0,-3-19 0,3 32 0,0-1 0,0 1 0,0 0 0,0-1 0,-1 1 0,0 0 0,0 0 0,0 0 0,0 0 0,-1 0 0,0 0 0,1 1 0,-1-1 0,-1 1 0,1 0 0,0 0 0,-1 0 0,1 0 0,-1 1 0,0 0 0,0-1 0,0 1 0,0 0 0,-1 1 0,1-1 0,0 1 0,-1 0 0,1 0 0,-5 0 0,-2 0 0,0 1 0,1 0 0,-1 1 0,0 0 0,0 0 0,1 1 0,-1 1 0,1 0 0,0 0 0,0 1 0,-14 7 0,0 3 0,0 1 0,2 1 0,-1 1 0,2 1 0,1 0 0,0 2 0,1 0 0,1 2 0,-21 32 0,21-26 0,1 1 0,2 0 0,1 1 0,1 1 0,2 0 0,1 0 0,-10 53 0,18-66 0,0 0 0,0 0 0,2 0 0,0 0 0,1 0 0,1 0 0,1 0 0,0-1 0,1 1 0,9 22 0,-9-30 0,1 0 0,0 0 0,0-1 0,1 1 0,0-2 0,0 1 0,1-1 0,1 0 0,-1 0 0,1 0 0,0-1 0,1-1 0,0 1 0,0-2 0,0 1 0,1-1 0,0 0 0,15 4 0,32 3-1365,-3-7-5461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84 24575,'0'-2'0,"0"0"0,0 1 0,-1-1 0,1 0 0,0 1 0,-1-1 0,0 1 0,1-1 0,-1 0 0,0 1 0,0 0 0,0-1 0,0 1 0,0-1 0,0 1 0,0 0 0,0 0 0,-1 0 0,1-1 0,0 1 0,-1 1 0,1-1 0,-1 0 0,1 0 0,-1 0 0,1 1 0,-1-1 0,-2 0 0,1 0 0,0 0 0,0 1 0,0-1 0,0 1 0,-1-1 0,1 1 0,0 0 0,0 1 0,-1-1 0,1 0 0,0 1 0,0 0 0,-5 1 0,3 1 0,0 1 0,0-1 0,0 1 0,1 0 0,0 0 0,0 1 0,0-1 0,0 1 0,1 0 0,-1 0 0,1 0 0,1 1 0,-1-1 0,1 1 0,-4 10 0,3-5 0,0 0 0,0 0 0,1 0 0,1 1 0,0-1 0,0 0 0,2 19 0,0-23 0,0 0 0,0 0 0,1 0 0,0 0 0,1 0 0,0 0 0,0-1 0,0 1 0,1-1 0,0 0 0,0 0 0,0 0 0,1 0 0,0-1 0,0 0 0,0 0 0,11 8 0,-11-10 0,1 0 0,-1-1 0,1 1 0,-1-1 0,1 0 0,0 0 0,0-1 0,0 1 0,0-1 0,0-1 0,0 1 0,0-1 0,0 0 0,0-1 0,0 1 0,0-1 0,0 0 0,0-1 0,0 1 0,0-1 0,7-4 0,-7 3-5,0 0 0,-1 0 0,0 0 0,0-1 0,0 1 0,0-1 0,0 0 0,-1-1 0,0 1 0,0-1 0,0 0 0,0 0 0,-1 0 0,0-1 0,4-8 0,-4 6 23,0 0 0,-1-1 0,0 0 1,0 1-1,-1-1 0,0 0 0,-1 0 0,0 0 1,0 0-1,-2-10 0,1 9-89,-1 0 1,0 0-1,-1 0 0,0 1 0,0-1 1,-1 1-1,0 0 0,0 0 1,-1 0-1,-1 1 0,1 0 0,-1 0 1,-1 0-1,0 1 0,0 0 1,0 0-1,-1 0 0,1 1 0,-2 0 1,-9-5-1,-1 4-6755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24575,'0'-1'0,"-1"0"0,1 0 0,0 0 0,0 0 0,0 0 0,0 0 0,0 0 0,0-1 0,0 1 0,1 0 0,-1 0 0,0 0 0,1 0 0,-1 0 0,0 0 0,1 0 0,-1 0 0,1 0 0,0 0 0,-1 0 0,1 1 0,0-1 0,-1 0 0,1 0 0,0 0 0,0 1 0,0-1 0,1 0 0,-1 1 0,1 0 0,-1 1 0,0-1 0,0 0 0,0 1 0,0-1 0,0 1 0,0 0 0,0-1 0,0 1 0,0 0 0,0 0 0,0 0 0,0-1 0,0 1 0,0 0 0,-1 0 0,1 0 0,0 0 0,-1 0 0,1 1 0,-1-1 0,1 0 0,-1 0 0,1 2 0,4 12 0,-1 0 0,0 0 0,-2 1 0,1-1 0,-2 1 0,0-1 0,-2 17 0,3 26 0,-2-57 0,0 1 0,0-1 0,0 0 0,1 0 0,-1 1 0,0-1 0,0 0 0,1 0 0,-1 1 0,1-1 0,-1 0 0,1 0 0,-1 0 0,1 0 0,0 0 0,1 2 0,-2-3 0,0 0 0,1 0 0,-1 0 0,1 0 0,-1 0 0,1 0 0,-1 0 0,1 0 0,-1 0 0,1 0 0,-1 0 0,1 0 0,-1 0 0,0 0 0,1 0 0,-1-1 0,1 1 0,-1 0 0,0 0 0,1-1 0,-1 1 0,1 0 0,-1-1 0,0 1 0,1 0 0,-1-1 0,0 1 0,1-1 0,23-37 0,-23 36 0,76-173 0,-76 173 0,0-1 0,0 1 0,1 0 0,-1-1 0,0 1 0,1 0 0,0 0 0,-1 0 0,1 0 0,0 0 0,0 0 0,0 0 0,0 1 0,4-3 0,-4 4 0,-1 0 0,0 0 0,1 0 0,-1 0 0,0 0 0,0 0 0,1 1 0,-1-1 0,0 0 0,0 1 0,1-1 0,-1 1 0,0-1 0,0 1 0,0-1 0,0 1 0,0 0 0,0 0 0,0 0 0,0-1 0,0 1 0,0 0 0,0 0 0,0 0 0,-1 0 0,1 1 0,0-1 0,-1 0 0,1 0 0,0 2 0,8 16 0,0 0 0,-1 0 0,-2 1 0,6 22 0,8 24 0,-18-62-56,6 19-380,1-1-1,17 31 1,-13-32-6390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48 24575,'0'-1'0,"0"-2"0,0 0 0,1 0 0,-1 1 0,-1-1 0,1 0 0,0 0 0,-1 0 0,1 0 0,-1 1 0,0-1 0,0 0 0,0 0 0,0 1 0,-1-1 0,-1-2 0,3 5 0,-1 1 0,1-1 0,-1 0 0,0 0 0,1 1 0,-1-1 0,1 0 0,-1 0 0,1 1 0,0-1 0,-1 1 0,1-1 0,-1 0 0,1 1 0,0-1 0,-1 1 0,1-1 0,0 1 0,-1-1 0,1 1 0,0-1 0,0 1 0,0 0 0,-1-1 0,1 1 0,0-1 0,0 1 0,0-1 0,0 1 0,0 0 0,0-1 0,0 1 0,0-1 0,1 2 0,-5 25 0,6 24 0,3-1 0,12 61 0,4 27 0,-12 116-1365,-9-224-5461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2 410 24575,'-1'-86'0,"3"-98"0,-2 181 0,0 1 0,0-1 0,1 1 0,-1-1 0,1 0 0,0 1 0,-1-1 0,1 1 0,0 0 0,0-1 0,1 1 0,-1 0 0,0 0 0,1 0 0,-1 0 0,1 0 0,0 0 0,0 0 0,3-3 0,-3 4 0,1 0 0,-1 0 0,0 1 0,1-1 0,-1 0 0,0 1 0,1 0 0,-1-1 0,1 1 0,-1 0 0,1 0 0,-1 1 0,1-1 0,-1 0 0,1 1 0,-1-1 0,0 1 0,1 0 0,-1 0 0,4 2 0,10 5 0,0 1 0,-1 0 0,0 1 0,-1 1 0,0 0 0,18 19 0,64 86 0,-95-115 0,-1-1 0,0 0 0,0 0 0,0 0 0,0 0 0,0 0 0,0 0 0,1 0 0,-1 1 0,0-1 0,0 0 0,0 0 0,0 0 0,0 0 0,1 0 0,-1 0 0,0 0 0,0 0 0,0 0 0,0 0 0,1 0 0,-1 0 0,0 0 0,0 0 0,0 0 0,0 0 0,1 0 0,-1 0 0,0 0 0,0 0 0,0 0 0,0 0 0,1-1 0,-1 1 0,0 0 0,0 0 0,0 0 0,0 0 0,0 0 0,0 0 0,1 0 0,-1-1 0,0 1 0,0 0 0,0 0 0,0 0 0,0 0 0,0 0 0,0-1 0,0 1 0,0 0 0,0 0 0,0 0 0,0 0 0,0-1 0,0 1 0,0 0 0,0 0 0,0 0 0,0-1 0,5-15 0,-4 10 0,5-13 0,1 0 0,1 1 0,1 0 0,0 1 0,2 0 0,-1 1 0,17-19 0,-18 24 0,1 0 0,1 1 0,0 0 0,0 0 0,1 1 0,0 1 0,0 0 0,1 1 0,0 0 0,19-7 0,-24 12-85,0 0 0,-1 1-1,1 0 1,0 0 0,0 1-1,0 0 1,0 0 0,0 1-1,-1 0 1,1 0 0,0 1-1,0 0 1,-1 1 0,0-1-1,14 8 1,-4 1-6741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20 24575,'0'1'0,"1"-1"0,-1 0 0,0 0 0,0 0 0,1 0 0,-1 0 0,0 0 0,0 0 0,1 0 0,-1 0 0,0 0 0,1 0 0,-1 0 0,0 0 0,1 0 0,-1 0 0,0 0 0,0 0 0,1 0 0,-1 0 0,0 0 0,0 0 0,1 0 0,-1-1 0,0 1 0,0 0 0,1 0 0,-1 0 0,0 0 0,0-1 0,1 1 0,-1 0 0,0 0 0,0-1 0,0 1 0,0 0 0,1 0 0,-1-1 0,0 1 0,0 0 0,0 0 0,0-1 0,0 1 0,0 0 0,0-1 0,0 1 0,0 0 0,0 0 0,0-1 0,0 1 0,0 0 0,0-1 0,0 1 0,0 0 0,0 0 0,0-1 0,0 1 0,0 0 0,-1-1 0,1 1 0,-1-1 0,1 0 0,-1 0 0,0 0 0,0 1 0,1-1 0,-1 0 0,0 0 0,0 1 0,0-1 0,0 1 0,0-1 0,0 1 0,0-1 0,0 1 0,0 0 0,-1-1 0,-3 1 0,0 0 0,1 1 0,0-1 0,-1 1 0,1 0 0,-1 0 0,1 0 0,0 1 0,0 0 0,-1-1 0,1 1 0,0 1 0,1-1 0,-1 1 0,0-1 0,1 1 0,0 0 0,-1 0 0,1 1 0,0-1 0,1 1 0,-5 7 0,-1 0 0,0 1 0,2 1 0,-1 0 0,2 0 0,-9 26 0,13-36 0,1-1 0,-1 0 0,1 0 0,0 0 0,-1 1 0,1-1 0,0 0 0,0 0 0,0 1 0,1-1 0,-1 0 0,0 0 0,1 0 0,-1 1 0,1-1 0,1 2 0,-1-3 0,0 1 0,0-1 0,0 0 0,0 0 0,0 0 0,0 0 0,0 0 0,1 0 0,-1 0 0,0 0 0,1-1 0,-1 1 0,0-1 0,1 1 0,-1-1 0,1 1 0,-1-1 0,3 1 0,1-1 0,1 0 0,-1 0 0,1 0 0,0-1 0,-1 0 0,1 0 0,-1 0 0,1 0 0,-1-1 0,0 0 0,7-4 0,107-63 0,-118 68 3,-1 1 0,1-1-1,0 0 1,0 1 0,0 0 0,0-1-1,0 1 1,-1-1 0,1 1-1,0 0 1,0 0 0,0-1 0,0 1-1,0 0 1,0 0 0,0 0-1,0 0 1,0 0 0,0 0 0,0 0-1,0 1 1,0-1 0,0 0-1,0 0 1,-1 1 0,1-1 0,0 1-1,0-1 1,0 1 0,0-1-1,-1 1 1,1-1 0,0 1 0,0 0-1,-1-1 1,1 1 0,-1 0-1,1 0 1,0-1 0,-1 1 0,1 0-1,-1 0 1,1 1 0,0 1-138,0 1 0,-1-1 0,1 1 0,-1 0 0,1-1 0,-1 1 0,0-1 0,-1 1 0,1 0 0,-1 3 0,-5 16-6691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94 24575,'2'-2'0,"0"-1"0,0 1 0,-1-1 0,1 1 0,0-1 0,-1 0 0,0 1 0,1-1 0,-1 0 0,0 0 0,-1 0 0,1 0 0,0 0 0,-1 0 0,0 0 0,1-1 0,-1 1 0,-1 0 0,1 0 0,0 0 0,-1 0 0,1 0 0,-3-4 0,3 5 0,-1 1 0,1 0 0,-1 0 0,1 0 0,-1-1 0,0 1 0,0 0 0,0 0 0,1 0 0,-1 0 0,0 0 0,0 1 0,-1-1 0,1 0 0,0 0 0,0 1 0,0-1 0,0 0 0,0 1 0,-1 0 0,-1-1 0,1 1 0,0 0 0,-1 0 0,1 0 0,0 0 0,0 0 0,0 1 0,0 0 0,0-1 0,-1 1 0,1 0 0,0 0 0,0 0 0,1 0 0,-1 0 0,0 0 0,0 1 0,-2 1 0,-4 5 0,0-1 0,0 1 0,1 1 0,1 0 0,-1-1 0,1 2 0,1-1 0,0 1 0,0 0 0,1 0 0,-5 14 0,5-7 0,-1 0 0,2 1 0,1-1 0,0 1 0,1-1 0,1 26 0,1-37 0,0-1 0,0 1 0,0 0 0,0 0 0,1-1 0,0 1 0,0-1 0,1 0 0,-1 0 0,1 1 0,0-2 0,7 10 0,-8-12 0,0 0 0,0 0 0,1 0 0,-1 0 0,0-1 0,1 1 0,-1 0 0,1-1 0,-1 0 0,1 0 0,0 0 0,0 0 0,-1 0 0,1 0 0,0-1 0,0 1 0,0-1 0,0 0 0,0 0 0,0 0 0,0 0 0,0 0 0,0-1 0,-1 1 0,1-1 0,5-2 0,20-10-1365,-4-4-5461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31 170 24575,'1'-25'0,"8"-42"0,-3 22 0,-6 43 0,1 0 0,-1 0 0,0 0 0,0 0 0,0 0 0,0 0 0,-1-1 0,1 1 0,0 0 0,-1 0 0,1 0 0,-3-3 0,3 5 0,0 0 0,0 0 0,0-1 0,0 1 0,0 0 0,-1 0 0,1 0 0,0 0 0,0 0 0,0 0 0,-1-1 0,1 1 0,0 0 0,0 0 0,0 0 0,-1 0 0,1 0 0,0 0 0,0 0 0,0 0 0,-1 0 0,1 0 0,0 0 0,0 0 0,-1 0 0,1 0 0,0 0 0,0 0 0,0 0 0,-1 0 0,1 0 0,0 0 0,0 1 0,0-1 0,-1 0 0,1 0 0,-12 15 0,8-5 0,0 0 0,0 1 0,1 0 0,0-1 0,1 1 0,1 0 0,-2 22 0,6 81 0,-2-105 0,25 214 0,3-11 0,-29-221 14,0-1-1,1 1 0,0-1 0,0 1 1,1 0-1,1 0 0,-1 0 1,8-16-1,-1 5-384,1 1-1,1-1 1,17-22 0,-6 12-6455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26 24575,'0'-1'0,"-1"0"0,1 0 0,0 0 0,-1 0 0,1 0 0,-1 0 0,1 0 0,-1 0 0,1 0 0,-1 1 0,0-1 0,1 0 0,-1 0 0,0 1 0,1-1 0,-1 0 0,0 1 0,0-1 0,0 1 0,0-1 0,0 1 0,0-1 0,0 1 0,0 0 0,1-1 0,-1 1 0,-2 0 0,-31-5 0,30 4 0,-12 1 0,0 0 0,1 1 0,-1 1 0,1 0 0,0 1 0,-1 1 0,1 0 0,1 1 0,-1 1 0,1 0 0,0 1 0,0 0 0,-21 16 0,11-6 0,2 1 0,0 1 0,1 0 0,2 2 0,-1 0 0,-25 40 0,34-45 0,2 0 0,0 2 0,1-1 0,0 1 0,2 0 0,0 0 0,1 1 0,0 0 0,2-1 0,1 2 0,0-1 0,1 33 0,2-39 0,1 1 0,0-1 0,1 1 0,0-1 0,1 0 0,0 0 0,1-1 0,1 1 0,0-1 0,0 0 0,1 0 0,1-1 0,0 0 0,1 0 0,0-1 0,0 0 0,1-1 0,19 15 0,-10-12 0,2 0 0,-1-2 0,1 0 0,1-1 0,0-1 0,0-1 0,0-1 0,1-1 0,0-1 0,0-1 0,0-1 0,0-1 0,1-1 0,31-4 0,-22 0 0,0-1 0,-1-2 0,0-1 0,0-1 0,-1-2 0,-1-2 0,1 0 0,-2-2 0,44-29 0,-60 34 0,0 0 0,-1 0 0,-1-1 0,1 0 0,-2-1 0,0-1 0,0 0 0,-1 0 0,-1 0 0,0-1 0,-1-1 0,0 1 0,-1-1 0,-1 0 0,-1 0 0,0-1 0,0 1 0,-2-1 0,0 0 0,-1 0 0,0 0 0,-2 0 0,1 0 0,-2 0 0,0 0 0,-1 1 0,-1-1 0,0 1 0,-1 0 0,-8-16 0,6 16 0,0 1 0,-1 0 0,-1 0 0,0 1 0,-1 0 0,-1 0 0,1 1 0,-18-14 0,18 18 0,0 1 0,0 0 0,0 0 0,-1 2 0,0-1 0,0 1 0,-1 1 0,1 0 0,-1 0 0,0 1 0,-21-2 0,-28 3-1365,7 5-5461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0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35 287 24575,'-1'0'0,"-1"0"0,1 1 0,-1-1 0,0 1 0,1 0 0,0-1 0,-1 1 0,1 0 0,-1 0 0,1 0 0,0 0 0,0 0 0,-1 0 0,1 0 0,0 0 0,0 1 0,0-1 0,0 0 0,0 1 0,1-1 0,-1 0 0,0 1 0,1-1 0,-1 1 0,0 2 0,0-2 0,0 1 0,0-1 0,1 0 0,-1 1 0,1-1 0,0 1 0,-1-1 0,1 1 0,0 0 0,1-1 0,-1 1 0,0-1 0,1 1 0,-1-1 0,2 4 0,0-4 0,-1 0 0,1 0 0,0 0 0,0 0 0,-1-1 0,1 1 0,1-1 0,-1 1 0,0-1 0,0 0 0,0 0 0,1 0 0,-1 0 0,0 0 0,1 0 0,-1-1 0,1 1 0,-1-1 0,1 0 0,-1 1 0,5-2 0,6 1 0,0-1 0,24-4 0,-34 4 0,54-12 0,0-3 0,0-3 0,-2-2 0,63-33 0,-117 54 0,0-1 0,0 1 0,0-1 0,1 1 0,-1 0 0,0-1 0,0 1 0,0 0 0,1 0 0,-1 0 0,0 0 0,0 0 0,1 0 0,-1 0 0,0 0 0,0 0 0,1 1 0,-1-1 0,0 0 0,0 1 0,0-1 0,2 2 0,-1-1 0,0 1 0,0 0 0,0 0 0,0-1 0,-1 1 0,1 0 0,-1 1 0,0-1 0,1 0 0,1 5 0,2 6 0,-1 2 0,0-1 0,2 19 0,-3-16 0,29 121 0,-7-36 0,16 154 0,-40-252 0,-1 0 0,1 0 0,-1 1 0,-1-1 0,1 0 0,0 0 0,-1 0 0,-2 6 0,3-10 0,0 1 0,0-1 0,0 0 0,0 0 0,0 1 0,-1-1 0,1 0 0,0 0 0,0 1 0,0-1 0,-1 0 0,1 0 0,0 0 0,0 1 0,-1-1 0,1 0 0,0 0 0,0 0 0,-1 0 0,1 0 0,0 0 0,-1 0 0,1 0 0,0 1 0,0-1 0,-1 0 0,1 0 0,0 0 0,-1 0 0,1 0 0,0-1 0,-1 1 0,1 0 0,0 0 0,0 0 0,-1 0 0,1 0 0,-18-18 0,5-2 0,1 0 0,2-1 0,-1 0 0,-11-38 0,-19-94 0,36 135 0,-34-189 0,34 166 0,2 1 0,2-1 0,4-46 0,-2 77 0,0 1 0,0 0 0,1 0 0,1 0 0,-1 0 0,1 0 0,1 1 0,0-1 0,0 1 0,8-12 0,-8 15 0,0 0 0,1 1 0,-1 0 0,1 0 0,0 0 0,0 0 0,0 1 0,1 0 0,-1 0 0,1 0 0,0 1 0,0 0 0,-1 0 0,2 0 0,-1 1 0,9-2 0,2 1 0,-1 0 0,1 1 0,0 0 0,0 1 0,0 1 0,0 1 0,-1 1 0,1 0 0,-1 1 0,1 0 0,-1 2 0,28 13 0,-42-18 0,0 0 0,1 0 0,-1 0 0,0 1 0,0-1 0,0 1 0,0-1 0,0 1 0,-1 0 0,1-1 0,0 1 0,-1 0 0,1 0 0,-1 1 0,0-1 0,1 0 0,-1 0 0,0 1 0,-1-1 0,1 0 0,0 1 0,-1-1 0,1 1 0,-1-1 0,0 1 0,1-1 0,-1 1 0,-1-1 0,1 1 0,0-1 0,-1 1 0,1-1 0,-1 1 0,1-1 0,-1 0 0,0 1 0,0-1 0,-1 0 0,1 0 0,0 1 0,-2 1 0,-5 6 0,0 0 0,-1-1 0,0 0 0,0 0 0,-1-1 0,-21 14 0,-17 5-341,0-1 0,-2-2-1,-60 19 1,20-12-6485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87 24575,'5'-5'0,"19"-20"0,-23 25 0,-1-1 0,0 1 0,0 0 0,1 0 0,-1-1 0,0 1 0,0 0 0,0-1 0,0 1 0,0 0 0,0-1 0,1 1 0,-1 0 0,0-1 0,0 1 0,0-1 0,0 1 0,0 0 0,0-1 0,0 1 0,0 0 0,-1-1 0,1 1 0,0 0 0,0-1 0,0 1 0,0 0 0,-1-1 0,-16-1 0,7 4 0,-1 0 0,1 1 0,-1 0 0,1 1 0,0 0 0,1 0 0,-1 1 0,-10 8 0,-3 2 0,1 2 0,-21 19 0,19-13 0,1 1 0,2 1 0,0 0 0,1 2 0,-21 38 0,32-50 0,1 1 0,1 0 0,0 1 0,2 0 0,-1 0 0,2 0 0,0 0 0,1 1 0,1 0 0,1-1 0,1 29 0,1-36 0,1 0 0,0 0 0,0-1 0,1 1 0,0-1 0,1 0 0,-1 0 0,2 0 0,0-1 0,0 1 0,0-1 0,1 0 0,0 0 0,1-1 0,-1 0 0,2 0 0,-1-1 0,1 0 0,0 0 0,0 0 0,0-1 0,1-1 0,0 1 0,12 4 0,0-2 0,0-1 0,0-1 0,0 0 0,0-2 0,1 0 0,0-2 0,-1 0 0,1-2 0,0 0 0,22-5 0,-18 2 0,-1-2 0,0-1 0,0 0 0,-1-2 0,0-1 0,-1-1 0,0-1 0,0-1 0,-2-1 0,1-1 0,30-28 0,-40 31 0,0-1 0,0-1 0,-1 1 0,-1-2 0,0 1 0,-1-2 0,0 1 0,-2-1 0,0 0 0,0-1 0,-2 1 0,0-1 0,-1-1 0,0 1 0,-2 0 0,0-1 0,-1-33 0,-2 36 0,0 0 0,-2 0 0,1 0 0,-2 0 0,0 1 0,-1-1 0,0 1 0,-1 0 0,-1 0 0,0 1 0,-1 0 0,-1 0 0,0 1 0,0 0 0,-1 0 0,-13-11 0,13 15 0,0-1 0,-1 1 0,0 1 0,0 0 0,-1 1 0,0 0 0,0 1 0,0 0 0,-1 1 0,1 0 0,-1 1 0,0 0 0,0 1 0,0 1 0,0 0 0,-1 1 0,1 0 0,-25 4 0,-8 7-1365,7 2-5461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1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 24575,'-8'9'0,"0"1"0,0 1 0,-7 14 0,-3 3 0,-39 57 0,4 2 0,-48 106 0,93-174 0,1 0 0,-8 27 0,14-42 0,0 0 0,0 0 0,0 0 0,0 0 0,1 0 0,0 0 0,0 0 0,0 0 0,0 0 0,0 1 0,1-1 0,0 0 0,0 0 0,0 0 0,0-1 0,1 1 0,0 0 0,-1 0 0,4 3 0,-4-5 0,1-1 0,0 1 0,0-1 0,0 0 0,0 0 0,0 0 0,0 0 0,0 0 0,0 0 0,1 0 0,-1-1 0,0 1 0,0-1 0,1 1 0,-1-1 0,0 0 0,1 0 0,-1 0 0,0 0 0,1-1 0,3 0 0,6-2 0,1 0 0,21-9 0,-11 3 0,11 0 0,0 1 0,1 2 0,0 1 0,0 2 0,0 2 0,37 2 0,213 32 0,-149-13 0,-133-20 0,4 2 0,0-2 0,0 1 0,0-1 0,12-1 0,-18 1 0,1 0 0,-1-1 0,0 1 0,1 0 0,-1-1 0,0 1 0,0-1 0,1 1 0,-1-1 0,0 0 0,0 1 0,0-1 0,0 0 0,0 0 0,0 0 0,0 1 0,0-1 0,0 0 0,0-1 0,-1 1 0,1 0 0,0 0 0,0 0 0,-1 0 0,1-1 0,-1 1 0,0 0 0,1 0 0,-1-1 0,0 1 0,1-2 0,-2-16 0,0 0 0,-2 0 0,0 0 0,-1 0 0,0 1 0,-14-33 0,-2-13 0,-94-296 0,113 356-105,-1 0 0,1 0 0,-1 1 0,0-1 0,0 1 0,0-1 0,-1 1 0,1 0 0,-1 0 0,1 0 0,-1 0 0,-4-3 0,-9-1-6721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1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2316 2058 24575,'-346'15'0,"26"-1"0,-288-31 0,558 13 0,22 3 0,-33-6 0,60 7 0,1 0 0,-1 0 0,1 0 0,-1 0 0,1 0 0,0 0 0,-1 0 0,1 0 0,-1 0 0,1 0 0,-1 0 0,1-1 0,-1 1 0,1 0 0,0 0 0,-1 0 0,1-1 0,-1 1 0,1 0 0,0 0 0,-1-1 0,1 1 0,0 0 0,-1-1 0,1 1 0,0 0 0,0-1 0,-1 1 0,1-1 0,11-6 0,22-3 0,-33 10 0,26-5 0,-9 2 0,-1-1 0,0 0 0,0-1 0,19-9 0,-31 12 0,-1 0 0,1 0 0,-1 0 0,1-1 0,-1 1 0,0-1 0,0 0 0,0 0 0,0 0 0,0 0 0,-1-1 0,1 1 0,-1-1 0,0 1 0,0-1 0,-1 0 0,1 0 0,-1 0 0,1 0 0,-1 0 0,-1 0 0,2-4 0,-1-79 0,-2 60 0,3-40 0,22-120 0,28-344 0,-48 140 0,-7 283 0,-29-172 0,26 253 0,0 1 0,-2 0 0,0 0 0,-2 1 0,-1 0 0,-22-38 0,32 61 0,0 0 0,0 1 0,0-1 0,0 0 0,0 1 0,-1-1 0,1 1 0,0-1 0,-1 1 0,1-1 0,-1 1 0,1 0 0,-1 0 0,0 0 0,0 0 0,1 0 0,-4-1 0,2 2 0,1 1 0,-1-1 0,0 1 0,0-1 0,1 1 0,-1 0 0,0 0 0,1 0 0,-1 0 0,-3 3 0,-1-1 0,-7 3 0,0-2 0,0 0 0,-1 0 0,0-2 0,-27 2 0,6 0 0,-179 14-176,-256-12-1,334-7-835,97 1-5814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1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14 24575,'-1'-1'0,"1"0"0,0 1 0,0-1 0,-1 0 0,1 0 0,0 1 0,-1-1 0,1 1 0,-1-1 0,1 0 0,-1 1 0,1-1 0,-1 1 0,1-1 0,-1 1 0,1-1 0,-1 1 0,0 0 0,1-1 0,-1 1 0,0 0 0,1-1 0,-1 1 0,0 0 0,0 0 0,1 0 0,-1-1 0,0 1 0,0 0 0,1 0 0,-1 0 0,0 0 0,0 1 0,1-1 0,-1 0 0,0 0 0,-1 1 0,-35 6 0,32-6 0,-241 73 0,238-72 0,1 0 0,0 1 0,-1 0 0,1 0 0,0 1 0,0-1 0,-7 7 0,12-9 0,1 1 0,0-1 0,-1 0 0,1 1 0,0-1 0,0 1 0,0 0 0,0-1 0,0 1 0,0 0 0,0 0 0,1-1 0,-1 1 0,1 0 0,-1 0 0,1 0 0,0 0 0,0 0 0,0 0 0,0 0 0,0 0 0,0 0 0,0-1 0,1 1 0,-1 0 0,1 0 0,-1 0 0,1 0 0,0 0 0,-1-1 0,1 1 0,0 0 0,0-1 0,0 1 0,2 1 0,19 27 0,1-1 0,1-2 0,28 26 0,-6-7 0,17 20-1365,-4-4-5461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1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2268 76 24575,'1'0'0,"0"0"0,0 0 0,0 0 0,0 0 0,0 0 0,0 0 0,0-1 0,0 1 0,0 0 0,0-1 0,0 1 0,-1-1 0,1 1 0,0-1 0,0 1 0,0-1 0,-1 0 0,1 1 0,1-2 0,-2 1 0,0 1 0,0-1 0,1 1 0,-1-1 0,0 1 0,0-1 0,0 1 0,0-1 0,0 1 0,0-1 0,0 1 0,0-1 0,0 1 0,0-1 0,0 1 0,0-1 0,0 1 0,0-1 0,-1 1 0,1-1 0,0 1 0,0-1 0,-1 1 0,1-1 0,0 1 0,0-1 0,-1 1 0,1 0 0,-1-1 0,1 1 0,0-1 0,-1 1 0,1 0 0,-1 0 0,1-1 0,-1 1 0,0-1 0,-9-3 0,-1 0 0,1 0 0,-1 1 0,0 0 0,0 1 0,0 0 0,0 0 0,-21 1 0,1-1 0,-141-13 0,-1 8 0,-307 25 0,425-12 0,25-4 0,-1 2 0,1 1 0,-40 11 0,69-15 0,0-1 0,0 0 0,0 0 0,0 0 0,1 1 0,-1-1 0,0 0 0,0 1 0,0-1 0,1 1 0,-1-1 0,0 1 0,1-1 0,-1 1 0,0-1 0,1 1 0,-1 0 0,1-1 0,-1 1 0,1 0 0,-1 0 0,1-1 0,0 1 0,-1 0 0,1 0 0,0 0 0,0-1 0,-1 1 0,1 0 0,0 0 0,0 0 0,0 0 0,0 0 0,0-1 0,0 1 0,1 1 0,0 2 0,1 0 0,0 0 0,0 0 0,0 0 0,0 0 0,4 4 0,10 19 0,-14-19 0,-1-1 0,0 1 0,-1-1 0,1 1 0,-1 0 0,-1-1 0,-2 15 0,-17 55 0,10-43 0,-30 129 0,-36 296 0,75-433 0,1-1 0,1 1 0,1-1 0,2 0 0,0 0 0,2 0 0,1 0 0,0-1 0,2 0 0,1-1 0,1 1 0,1-2 0,1 0 0,1 0 0,0-2 0,23 25 0,-35-43 0,13 16 0,0 1 0,21 34 0,-33-48 0,0 0 0,-1-1 0,0 1 0,0 0 0,0 0 0,0 1 0,-1-1 0,0 0 0,0 1 0,0-1 0,-1 0 0,1 1 0,-1-1 0,-1 1 0,1-1 0,-1 1 0,0-1 0,-2 6 0,2-8 0,-1 1 0,0-1 0,-1 0 0,1 0 0,-1 0 0,1 0 0,-1 0 0,0 0 0,0-1 0,0 1 0,0-1 0,0 0 0,-1 0 0,1 0 0,-1-1 0,0 1 0,-6 1 0,-5 2 0,1-2 0,-1 0 0,-19 2 0,-5-4 0,0-2 0,0-1 0,-74-14 0,18 1 0,-549-56 0,594 64-1365,12-1-5461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1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26 24575,'-3'-3'0,"-1"0"0,0 0 0,0 1 0,0 0 0,0 0 0,0 0 0,0 0 0,-1 1 0,1-1 0,-1 1 0,1 0 0,-1 0 0,0 1 0,1 0 0,-1 0 0,-5 0 0,0 1 0,0-1 0,0 2 0,0 0 0,1 0 0,-1 1 0,-14 6 0,14-5 5,0 2 0,1 0 0,0 0 0,0 0 0,1 1 0,-1 1 0,2-1 0,-1 1 0,1 1 0,0-1 0,1 1 0,0 0 0,0 1 0,1-1 0,0 1 0,1 0 0,0 1 0,1-1 0,0 1 0,0-1 0,1 1 0,0 0 0,1 12 0,0-2-129,0-1 0,2 0 1,1 0-1,0 1 0,2-1 0,0 0 1,1-1-1,1 1 0,1-1 0,0 0 1,18 30-1,-6-18-6702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4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24575,'6'-9'0,"-1"0"0,0 0 0,0 0 0,-1-1 0,0 0 0,0 0 0,-1 0 0,3-20 0,-5-15 0,20 155 0,-1 271 0,-16-216 0,41 754-825,47-1 783,-82-844-1178,-3-18-4884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4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47 24575,'-11'-21'0,"6"17"0,8 14 0,1 1 0,34 69 0,-35-73 0,1-1 0,0 0 0,0 0 0,1 0 0,0 0 0,0-1 0,0 0 0,1 0 0,10 7 0,-13-10 0,0-1 0,1 0 0,-1 0 0,0 0 0,1 0 0,-1-1 0,1 1 0,-1-1 0,1 0 0,-1 0 0,1 0 0,-1 0 0,0-1 0,1 0 0,-1 1 0,1-1 0,-1 0 0,0-1 0,0 1 0,0-1 0,1 1 0,2-3 0,10-6 0,-1-1 0,28-24 0,-26 20 0,16-15-83,22-18 280,-50 44-362,1 0 1,0 0 0,-1 1-1,1 0 1,0 0 0,0 1 0,1 0-1,7-3 1,4 4-6662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4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24575,'2'-5'0,"0"1"0,-1 0 0,1 0 0,1 0 0,-1 0 0,1 0 0,-1 1 0,1-1 0,0 1 0,1-1 0,-1 1 0,4-3 0,2-3 0,-5 5 0,-1 1 0,0-1 0,0 1 0,1 0 0,-1 0 0,0 1 0,7-5 0,-9 7 0,0 0 0,0-1 0,0 1 0,0 0 0,0 0 0,0 0 0,0-1 0,0 1 0,0 0 0,0 0 0,0 1 0,0-1 0,0 0 0,0 0 0,0 0 0,0 1 0,0-1 0,0 0 0,0 1 0,-1-1 0,1 1 0,0-1 0,0 1 0,0-1 0,-1 1 0,1 0 0,0-1 0,0 1 0,-1 0 0,1 0 0,-1-1 0,1 1 0,0 0 0,-1 0 0,1 2 0,3 5 0,0 1 0,0-1 0,-1 1 0,0 0 0,-1 0 0,0 0 0,2 18 0,-1 71 0,-3-63 0,2 80-341,4-1 0,6 1-1,29 122 1,-32-201-6485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4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24575,'-9'8'0,"1"1"0,1 0 0,0 0 0,0 0 0,1 1 0,0 0 0,0 1 0,1-1 0,-6 19 0,9-20 0,0 1 0,0-1 0,1 1 0,0 0 0,1 0 0,0-1 0,1 1 0,0 0 0,0-1 0,1 1 0,6 17 0,-7-23 0,0 1 0,1-1 0,0 1 0,0-1 0,0 0 0,0 1 0,1-1 0,0-1 0,0 1 0,0 0 0,0 0 0,0-1 0,1 0 0,-1 0 0,1 0 0,0 0 0,7 4 0,-6-6 0,-1 0 0,1 1 0,-1-2 0,1 1 0,0 0 0,-1-1 0,1 0 0,0 0 0,-1 0 0,1-1 0,0 0 0,-1 1 0,1-2 0,-1 1 0,1 0 0,-1-1 0,0 0 0,6-3 0,0 0 0,0-2 0,0 1 0,0-1 0,-1-1 0,0 1 0,16-19 0,39-60 0,-38 50 0,-15 24 118,-10 11-146,-1 1 0,0 0 0,0 0 0,1 0 0,-1 0 0,0 0 0,0 0 0,1 0 0,-1 0 0,0 0 0,0-1 0,1 1 0,-1 0 0,0 0 0,0 1 0,1-1 1,-1 0-1,0 0 0,1 0 0,-1 0 0,0 0 0,0 0 0,1 0 0,-1 0 0,0 0 0,0 1 0,0-1 0,1 0 0,-1 0 0,0 0 0,0 0 0,0 1 0,1-1 0,-1 0 0,0 0 0,0 1 0,0-1 0,0 0 0,1 0 0,-1 0 0,0 1 0,0-1 0,0 0 0,0 1 0,0-1 0,0 0 0,0 0 0,0 1 0,0-1 0,0 0 0,0 0 0,0 1 0,2 11-6798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1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7540 10198 24575,'-12'-13'0,"1"-1"0,0-1 0,1 0 0,0 0 0,1-1 0,1 0 0,1 0 0,-8-26 0,-31-144 0,41 162 0,-15-94 0,-8-194 0,26-124 0,64-318 0,-15 285 0,-46 450 0,1-7 0,-1-40 0,-2 58 0,1 0 0,-2 1 0,1-1 0,-1 1 0,0-1 0,-1 1 0,1 0 0,-2 0 0,-5-12 0,4 11 0,0-1 0,2 1 0,-1-1 0,-3-14 0,6 17 0,0 1 0,-1 0 0,1 1 0,-1-1 0,0 0 0,0 0 0,0 1 0,-1-1 0,0 1 0,0 0 0,0-1 0,0 1 0,0 1 0,-1-1 0,0 0 0,0 1 0,0 0 0,0 0 0,-8-4 0,-5 0 0,-1 1 0,1 0 0,-1 2 0,0 0 0,-25-2 0,-97 1 0,91 4 0,-439-8-438,-686-9-2124,-949 35 2206,2031-15 358,-816 10 44,3-25-287,442-17-866,370 19 1370,0-5 0,-171-51-1,232 57 333,1-2-1,-34-19 1,57 27-438,0 0 0,0-1 0,1 0 1,0-1-1,0 0 0,0 0 0,0 0 1,1-1-1,0 0 0,0 0 0,1 0 1,-8-16-1,11 18-154,0 0 0,1 0 1,0 0-1,0 0 1,1 0-1,0 0 0,-1 0 1,1 0-1,1 0 0,-1 0 1,1 0-1,2-7 0,3-8-5,15-35-1,-1 1 5,-5 2-2,-3-1 0,-2-1 0,-2 1 0,-3-2 0,-2 1 0,-3 0 0,-1 0 0,-13-74 0,-56-218 0,-18-140 0,70-313 0,21 553 0,-4-588 0,4-422 0,6 978 0,1-103 0,-34-1 0,-19 114 0,-6-55 0,40 242 0,5-160 0,11 177 0,25-105 0,-16 93 0,-10 53-40,-5 18-107,1 0-1,-1 0 1,0 0 0,0 0 0,-1 0 0,1 0-1,-1 0 1,-1-7 0,-1-2-6679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186 298 24575,'18'-17'0,"14"-14"0,-30 29 0,0 0 0,-1 0 0,1 0 0,-1-1 0,0 1 0,1 0 0,-1-1 0,-1 1 0,1 0 0,0-1 0,0 1 0,-1-1 0,1-4 0,-1 7 0,0-1 0,0 1 0,0-1 0,0 1 0,0-1 0,0 1 0,0-1 0,0 1 0,0-1 0,0 1 0,0-1 0,0 1 0,-1-1 0,1 1 0,0-1 0,0 1 0,0-1 0,-1 1 0,1 0 0,0-1 0,-1 1 0,1-1 0,0 1 0,-1 0 0,1-1 0,-1 1 0,1 0 0,0 0 0,-1-1 0,1 1 0,-1 0 0,1 0 0,-1 0 0,1-1 0,-1 1 0,1 0 0,-1 0 0,1 0 0,-1 0 0,1 0 0,-1 0 0,1 0 0,-1 0 0,1 0 0,-1 0 0,1 0 0,-1 1 0,1-1 0,-1 0 0,1 0 0,-1 0 0,1 1 0,-1-1 0,-27 16 0,25-14 0,-12 10 0,0 0 0,0 1 0,1 1 0,1 0 0,0 1 0,2 0 0,-1 1 0,-14 27 0,15-20 0,0 0 0,1 0 0,1 1 0,2 1 0,0-1 0,-3 29 0,8-42 0,1 0 0,1-1 0,0 1 0,0 0 0,1 0 0,1-1 0,0 1 0,0 0 0,1-1 0,0 0 0,1 0 0,0 0 0,0 0 0,1 0 0,1-1 0,-1 0 0,2 0 0,-1-1 0,1 1 0,0-1 0,13 10 0,-9-9 0,1-1 0,-1 0 0,2 0 0,-1-1 0,1-1 0,0 0 0,0-1 0,1-1 0,-1 0 0,1 0 0,0-1 0,0-1 0,0-1 0,1 0 0,25-1 0,-21-2 0,-1 0 0,1-1 0,-1-1 0,0-1 0,0 0 0,0-1 0,-1-1 0,0-1 0,0-1 0,-1 0 0,0-1 0,0 0 0,-1-2 0,-1 1 0,0-2 0,0 0 0,-1-1 0,-1 0 0,-1-1 0,0 0 0,-1-1 0,0 0 0,-1 0 0,-1-1 0,-1 0 0,0-1 0,-1 0 0,4-23 0,-4 12 0,-2-1 0,-1 1 0,-1-1 0,-2 1 0,-1-1 0,-5-33 0,2 43 0,0-1 0,-1 1 0,-1 0 0,-1 1 0,-1 0 0,0 0 0,-1 0 0,-2 1 0,-18-26 0,24 38 0,0 0 0,0 1 0,0 0 0,0 0 0,-1 0 0,0 0 0,0 1 0,0 0 0,0 0 0,-1 1 0,-12-6 0,14 8 0,1 0 0,0 0 0,-1 1 0,1-1 0,-1 1 0,1 0 0,-1 0 0,1 0 0,0 1 0,-1-1 0,1 1 0,0 0 0,-1 1 0,1-1 0,0 1 0,0 0 0,0 0 0,0 0 0,0 0 0,-5 5 0,-2 2-273,1 0 0,1 1 0,-1 0 0,-11 17 0,-4 9-6553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5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24575,'-3'53'0,"-2"-1"0,-24 99 0,15-83 0,4-21 0,2-16 0,2 1 0,-3 56 0,9-81 0,0 0 0,-1 0 0,0 0 0,0 1 0,-1-1 0,0 0 0,0 0 0,-1-1 0,1 1 0,-2-1 0,1 1 0,-7 8 0,4-7 0,-1 0 0,-1 0 0,1-1 0,-1 0 0,-1-1 0,1 0 0,-1 0 0,-10 5 0,-26 13 0,1-1 0,-63 44 0,94-56 0,0-1 0,0 1 0,1 1 0,1 0 0,0 1 0,0 0 0,1 1 0,-12 23 0,11-15 0,1 1 0,1 1 0,1 0 0,2 0 0,0 0 0,1 1 0,1 0 0,2 0 0,0 0 0,2 0 0,1 0 0,0 0 0,9 40 0,-6-45 0,2 0 0,0-1 0,1 1 0,1-1 0,0-1 0,2 0 0,0 0 0,1-1 0,1 0 0,0 0 0,1-2 0,1 0 0,1 0 0,0-1 0,0-1 0,2 0 0,18 10 0,-6-8 0,1 0 0,1-3 0,0 0 0,1-2 0,0-1 0,0-2 0,1-1 0,0-2 0,0-1 0,0-1 0,1-2 0,-1-1 0,0-2 0,41-9 0,-38 5 0,-1-2 0,0-1 0,0-2 0,-1-2 0,48-26 0,-57 25 0,-1 0 0,0-2 0,-1 0 0,-1-2 0,-1 0 0,-1-2 0,22-28 0,-28 30 0,-2-1 0,-1 0 0,0-1 0,-2 0 0,0 0 0,-1-1 0,-1-1 0,-2 1 0,0-1 0,-1 0 0,-1 0 0,-2 0 0,0-1 0,-1 1 0,-1 0 0,-9-46 0,6 51 0,-1 0 0,0 1 0,-1-1 0,-1 1 0,-1 1 0,0-1 0,-1 1 0,-1 1 0,-20-25 0,20 29 0,-1 0 0,1 1 0,-2 0 0,0 1 0,0 1 0,0 0 0,-1 0 0,0 1 0,-1 1 0,0 0 0,0 1 0,-28-7 0,22 9 11,-1 0 0,1 2 0,-1 0 0,0 1 0,1 1 0,-1 1-1,1 1 1,-1 0 0,1 2 0,-22 8 0,13-3-223,1 2 0,0 0 0,1 2-1,1 2 1,0 0 0,-28 23 0,18-7-6614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24575,'0'961'-1365,"0"-938"-5461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265 306 24575,'-38'-11'0,"33"11"0,-1 1 0,0 1 0,1-1 0,-1 1 0,1 0 0,0 0 0,-1 0 0,1 1 0,0 0 0,1 0 0,-1 0 0,0 1 0,1-1 0,0 1 0,0 0 0,-6 7 0,-5 7 0,1 1 0,-20 33 0,23-32 0,1-1 0,0 1 0,2 0 0,0 1 0,1 0 0,1 0 0,2 1 0,-4 29 0,7-41 0,0 0 0,1 0 0,1 0 0,0 0 0,0-1 0,1 1 0,0 0 0,0-1 0,1 1 0,1-1 0,-1 0 0,2 0 0,-1 0 0,1 0 0,0-1 0,1 0 0,0 0 0,0 0 0,1-1 0,14 12 0,-5-8 0,-1-1 0,1 0 0,1-2 0,0 0 0,0 0 0,1-2 0,0 0 0,0-1 0,31 4 0,-13-4 0,1-2 0,-1-2 0,0-1 0,40-5 0,-49 2 0,-1-2 0,0 0 0,0-2 0,0-1 0,-1-1 0,0-1 0,-1-1 0,0-1 0,38-27 0,-47 28 0,-1 0 0,0-2 0,0 0 0,-1 0 0,-1-1 0,0-1 0,-1 0 0,-1-1 0,0 0 0,-1 0 0,-1-1 0,-1 0 0,0-1 0,8-30 0,-11 25 0,-1 1 0,0-1 0,-2 1 0,0-1 0,-2 0 0,0 1 0,-2-1 0,0 1 0,-2-1 0,0 1 0,-1 1 0,-2-1 0,-14-29 0,14 35 0,0 1 0,-1 0 0,-1 1 0,0 0 0,-1 0 0,0 1 0,-1 1 0,-1 0 0,0 0 0,-1 1 0,0 1 0,0 0 0,-1 1 0,0 1 0,-1 1 0,0 0 0,0 0 0,-19-4 0,11 7-170,0 0-1,0 1 0,0 1 1,0 2-1,0 0 0,0 2 1,-31 5-1,-10 6-6655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44 24575,'0'-34'0,"0"25"0,0 27 0,-2 187 0,4 236 0,13-257 0,43 212 0,-50-335-1365,-6-37-5461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24575,'3'101'0,"26"158"0,-27-247 0,0-1 0,1 1 0,0-1 0,1 1 0,0-1 0,1 0 0,0-1 0,1 1 0,9 11 0,-11-16 0,1-1 0,0 0 0,0 0 0,0-1 0,1 0 0,0 0 0,-1 0 0,1 0 0,1-1 0,-1 0 0,0 0 0,1-1 0,0 0 0,0 0 0,-1 0 0,15 1 0,-4-3 0,1 0 0,-1 0 0,0-2 0,0 0 0,1-1 0,-2-1 0,1 0 0,0-1 0,-1-1 0,0-1 0,19-10 0,-14 6 0,-1-1 0,-1-1 0,0-1 0,-1 0 0,-1-2 0,0 1 0,29-37 0,-37 39 0,-1 0 0,0-1 0,-1 0 0,0 0 0,-2-1 0,1 0 0,-2 0 0,0 0 0,0-1 0,-2 1 0,0-1 0,0 1 0,-2-27 0,-1 32 0,0 1 0,0-1 0,0 1 0,-1-1 0,-1 1 0,0 0 0,0 0 0,-1 0 0,0 0 0,0 0 0,-1 1 0,0 0 0,-1 0 0,1 0 0,-2 0 0,1 1 0,-1 0 0,0 1 0,0 0 0,-1 0 0,0 0 0,0 1 0,-10-5 0,2 3 10,-1 1 0,0 1 0,-1 0 0,1 2 0,-1-1 0,0 2 0,0 1 0,0 0 0,-28 3 0,-16 5-485,-83 19-1,116-20-38,-48 11-6312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17 24575,'0'0'0,"0"-1"0,0 0 0,0 1 0,0-1 0,0 1 0,0-1 0,0 0 0,0 1 0,0-1 0,0 0 0,-1 1 0,1-1 0,0 1 0,0-1 0,-1 1 0,1-1 0,0 1 0,-1-1 0,1 1 0,-1-1 0,1 1 0,0-1 0,-1 1 0,1 0 0,-1-1 0,1 1 0,-1-1 0,0 1 0,1 0 0,-1 0 0,1-1 0,-1 1 0,1 0 0,-1 0 0,0 0 0,1 0 0,-1 0 0,0 0 0,1 0 0,-1 0 0,1 0 0,-1 0 0,0 0 0,1 0 0,-1 0 0,1 0 0,-1 1 0,0-1 0,-1 1 0,0-1 0,1 1 0,-1 0 0,0 0 0,1-1 0,-1 1 0,1 0 0,-1 1 0,1-1 0,0 0 0,-1 0 0,1 0 0,0 1 0,0-1 0,0 1 0,0-1 0,-1 3 0,-2 13 0,0 1 0,2-1 0,0 1 0,1-1 0,2 33 0,-1-12 0,1 190 0,37 290 0,-24-415-1365,-10-68-5461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151 172 24575,'-5'0'0,"0"0"0,1 0 0,-1 0 0,0 1 0,0-1 0,1 1 0,-1 0 0,1 1 0,-1-1 0,1 1 0,-1 0 0,1 0 0,0 0 0,0 1 0,0-1 0,0 1 0,0 0 0,1 0 0,-1 0 0,1 1 0,0-1 0,0 1 0,0 0 0,1 0 0,-1 0 0,1 0 0,0 0 0,0 1 0,-2 7 0,-4 10 0,1 0 0,1 0 0,0 1 0,2 0 0,1 0 0,1 0 0,1 0 0,1 0 0,1 0 0,8 44 0,-7-56 0,0 0 0,1 0 0,1 0 0,0-1 0,0 1 0,1-1 0,1 0 0,-1 0 0,2-1 0,-1 1 0,1-1 0,1-1 0,-1 0 0,1 0 0,1 0 0,0-1 0,0 0 0,0 0 0,1-1 0,0-1 0,0 0 0,0 0 0,1-1 0,11 4 0,-5-5 0,-1 0 0,1 0 0,0-2 0,0 0 0,0-1 0,0 0 0,0-2 0,0 0 0,0 0 0,0-2 0,-1 0 0,1-1 0,-1-1 0,0 0 0,25-15 0,-26 12 0,0 0 0,0-1 0,-1 0 0,0-2 0,-1 1 0,-1-2 0,1 0 0,-2 0 0,0-1 0,-1 0 0,0-1 0,-1 0 0,0-1 0,-2 0 0,7-17 0,-8 13 0,-1-1 0,0 1 0,-2-1 0,0-1 0,-1 1 0,-1 0 0,-1-1 0,-1 1 0,-1 0 0,-7-30 0,7 39 0,-2 1 0,1 0 0,-1 0 0,-1 0 0,0 0 0,-1 1 0,0-1 0,0 1 0,-1 1 0,0-1 0,-1 1 0,0 1 0,0-1 0,-1 1 0,0 1 0,-1 0 0,0 0 0,0 1 0,0 0 0,-12-5 0,2 4 20,0 0 0,-1 2 0,0 0 0,0 1 0,-28-1 0,-105 4-1505,105 3-5341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1061 24575,'-1'0'0,"0"0"0,0 0 0,0 0 0,0 0 0,0 0 0,0 0 0,0 1 0,0-1 0,0 0 0,0 1 0,0-1 0,0 1 0,0-1 0,0 1 0,0-1 0,0 1 0,0 0 0,0 0 0,1-1 0,-1 1 0,0 0 0,0 0 0,1 0 0,-1 0 0,1 0 0,-1 0 0,1 0 0,-1 0 0,1 0 0,0 0 0,-1 0 0,1 0 0,0 0 0,0 0 0,0 0 0,0 0 0,0 0 0,0 0 0,0 0 0,0 0 0,0 1 0,1 1 0,1 8 0,0 0 0,1 0 0,7 16 0,-4-7 0,140 566 0,-146-576 0,-5-19 0,-6-20 0,-30-110 0,7-2 0,-28-256 0,38 40 0,24 272 0,3 0 0,17-99 0,-13 145 0,1 2 0,21-60 0,-24 83 0,1 1 0,0-1 0,1 1 0,1 1 0,0-1 0,0 2 0,1-1 0,1 1 0,19-19 0,-26 28 0,0-1 0,1 0 0,-1 1 0,0 0 0,1 0 0,-1 0 0,1 0 0,0 0 0,-1 1 0,1-1 0,0 1 0,0 0 0,0 0 0,0 1 0,0-1 0,0 1 0,0 0 0,0 0 0,0 0 0,0 1 0,0-1 0,0 1 0,0 0 0,0 0 0,0 0 0,0 1 0,0-1 0,-1 1 0,1 0 0,-1 0 0,1 0 0,-1 1 0,0-1 0,0 1 0,0 0 0,0 0 0,0 0 0,3 6 0,3 3 0,0 0 0,-2 1 0,1 0 0,-1 1 0,-1-1 0,-1 1 0,0 0 0,-1 1 0,4 20 0,-4 0 0,-2 0 0,-1-1 0,-1 1 0,-2 0 0,-2 0 0,-1 0 0,-2-1 0,-17 54 0,-1-16 0,-4-1 0,-70 125 0,72-153 0,-34 42 0,25-39 0,35-43 0,-1-1 0,1 0 0,-1 1 0,1-1 0,0 1 0,-1-1 0,1 1 0,1-1 0,-1 1 0,-1 5 0,2-7 0,0 1 0,0-1 0,0 0 0,1 1 0,-1-1 0,0 0 0,0 1 0,1-1 0,-1 0 0,1 0 0,-1 0 0,1 1 0,0-1 0,-1 0 0,1 0 0,2 2 0,1 1 0,1 0 0,1-1 0,-1 1 0,0-1 0,1 0 0,0-1 0,10 4 0,-1 1 0,20 9 0,0 1 0,-2 3 0,32 23 0,86 76 0,-86-65 0,-55-46-195,1 1 0,1-1 0,-1-1 0,1 0 0,0-1 0,19 7 0,-6-6-6631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28 295 24575,'-2'-57'0,"-17"-105"0,17 153 0,0 9 0,0 20 0,1 33 0,3-34 0,0 1 0,0-1 0,2 0 0,0 0 0,2 0 0,8 21 0,-11-33 0,0 0 0,1 0 0,0-1 0,0 1 0,1-1 0,-1 0 0,1 0 0,1 0 0,-1-1 0,1 0 0,0 0 0,0 0 0,1-1 0,-1 0 0,1 0 0,0-1 0,0 0 0,10 4 0,-10-5 0,0 0 0,0-1 0,0 1 0,0-1 0,0-1 0,0 1 0,0-1 0,0 0 0,0-1 0,1 0 0,-1 0 0,0-1 0,9-3 0,-11 3 0,0 0 0,-1-1 0,0 1 0,0-1 0,0 0 0,0 0 0,0-1 0,-1 1 0,1-1 0,-1 0 0,0 0 0,0 0 0,0 0 0,-1-1 0,1 1 0,-1-1 0,0 1 0,-1-1 0,3-9 0,-1 1 0,-1-1 0,0 1 0,-1-1 0,-1 0 0,0 1 0,-1-1 0,-4-21 0,1 15 0,-1-1 0,0 0 0,-2 1 0,-10-22 0,14 36 15,-1 0 0,0 0 0,0 0 0,0 1 0,0-1 0,-1 1 0,-5-5 0,9 9-47,0 0 1,1 1-1,-1-1 1,0 0-1,0 0 0,0 1 1,0-1-1,0 0 1,0 1-1,0-1 0,0 1 1,-1-1-1,1 1 1,0-1-1,0 1 0,0 0 1,0 0-1,-1 0 1,1 0-1,0 0 0,0 0 1,-1 0-1,1 0 1,0 0-1,0 0 0,0 1 1,0-1-1,-1 0 1,1 1-1,0-1 0,0 1 1,0-1-1,0 1 1,0 0-1,0-1 1,0 1-1,0 0 0,0 0 1,0 0-1,1 0 1,-1 0-1,0-1 0,1 1 1,-1 1-1,0-1 1,0 1-1,-6 15-6794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81 24575,'-8'1'0,"1"1"0,0-1 0,0 1 0,0 1 0,0-1 0,0 1 0,0 0 0,-11 8 0,6-4 0,-33 18 0,1 2 0,2 1 0,0 3 0,2 2 0,-65 68 0,88-81 0,1 0 0,1 2 0,1-1 0,1 2 0,1 0 0,1 0 0,1 1 0,1 0 0,1 1 0,-8 48 0,16-50 0,1-23 0,-1 0 0,0 0 0,0 0 0,0 0 0,1 0 0,-1 1 0,0-1 0,0 0 0,1 0 0,-1 0 0,0 0 0,0 0 0,1 0 0,-1 0 0,0 0 0,1 0 0,-1 0 0,0 0 0,0 0 0,1 0 0,-1 0 0,0 0 0,0 0 0,1 0 0,-1 0 0,0-1 0,0 1 0,1 0 0,-1 0 0,0 0 0,0 0 0,1 0 0,-1-1 0,0 1 0,0 0 0,0 0 0,0 0 0,1-1 0,-1 1 0,25-34 0,78-142 0,23-36 0,-100 171 0,-3 3 0,44-53 0,-60 83 0,1 0 0,-1 0 0,2 0 0,-1 1 0,1 0 0,0 0 0,0 1 0,1 1 0,0 0 0,0 0 0,15-5 0,-19 9 0,1 0 0,0 0 0,0 1 0,0 0 0,0 0 0,0 1 0,0 0 0,0 0 0,0 0 0,0 1 0,-1 0 0,1 0 0,-1 1 0,1 0 0,-1 0 0,0 1 0,0-1 0,6 6 0,9 7 0,-1 1 0,0 1 0,23 27 0,139 188-176,-135-169-1013,6 8-5637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 24575,'-16'-5'0,"-2"0"0,17 6 0,1-1 0,-1 0 0,1 1 0,-1-1 0,1 1 0,-1-1 0,1 0 0,-1 1 0,1-1 0,-1 1 0,1 0 0,0-1 0,-1 1 0,1-1 0,0 1 0,-1-1 0,1 1 0,0 0 0,0-1 0,-1 1 0,1 0 0,0-1 0,0 1 0,0 0 0,0-1 0,0 1 0,0 0 0,0-1 0,0 1 0,1 1 0,0 17 0,2 0 0,0 0 0,2 0 0,0 0 0,1 0 0,10 23 0,2 5 0,-13-31 0,0-1 0,0 0 0,11 19 0,-16-34 0,0 0 0,0 1 0,0-1 0,0 0 0,0 1 0,1-1 0,-1 0 0,0 0 0,0 1 0,0-1 0,0 0 0,1 0 0,-1 0 0,0 1 0,0-1 0,0 0 0,1 0 0,-1 0 0,0 1 0,0-1 0,1 0 0,-1 0 0,0 0 0,1 0 0,-1 0 0,0 0 0,0 0 0,1 0 0,-1 0 0,0 0 0,1 0 0,-1 0 0,0 0 0,0 0 0,1 0 0,-1 0 0,0 0 0,1 0 0,-1 0 0,9-13 0,2-20 0,-11 32 0,72-220 0,-70 217 0,-1-1 0,2 1 0,-1-1 0,0 1 0,1 0 0,0 0 0,0 0 0,0 0 0,6-5 0,-8 9 0,0-1 0,0 0 0,0 1 0,0-1 0,0 1 0,1-1 0,-1 1 0,0-1 0,0 1 0,1 0 0,-1-1 0,0 1 0,0 0 0,1 0 0,-1 0 0,0 0 0,1 0 0,-1 1 0,0-1 0,0 0 0,1 0 0,-1 1 0,0-1 0,0 1 0,0-1 0,0 1 0,1 0 0,-1-1 0,0 1 0,0 0 0,0 0 0,0 0 0,-1-1 0,1 1 0,0 0 0,0 0 0,0 0 0,-1 1 0,1-1 0,0 0 0,0 2 0,7 13 0,0 0-1,-1 1 0,-1-1 1,0 2-1,-1-1 1,-1 0-1,2 24 0,7 23-1359,-7-38-5466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70 270 24575,'-1'-23'0,"-2"0"0,-1 1 0,0-1 0,-9-24 0,0-1 0,10 33 0,-2-1 0,-10-27 0,8 33 0,5 16 0,7 21 0,233 705-1365,-227-704-5461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120 596 24575,'-18'-20'0,"1"-1"0,1-1 0,-24-44 0,25 40 0,13 23 0,1 1 0,-1 0 0,1-1 0,-1 0 0,1 1 0,0-1 0,0 0 0,1 1 0,-1-1 0,0 0 0,1 0 0,0 0 0,-1 0 0,2-4 0,-1 4 0,1 1 0,0 0 0,0 0 0,1 0 0,-1 0 0,0 0 0,1 0 0,-1 1 0,1-1 0,-1 0 0,1 1 0,0-1 0,0 1 0,0-1 0,0 1 0,0 0 0,0 0 0,0 0 0,2-1 0,74-32 0,-55 26 0,0-2 0,-1 0 0,0-1 0,-1-2 0,36-27 0,-54 38 0,0-1 0,-1 1 0,1-1 0,0 1 0,0 0 0,1 0 0,-1 0 0,0 1 0,1-1 0,-1 1 0,6-2 0,-7 3 0,0 0 0,-1 1 0,1-1 0,0 0 0,0 1 0,0-1 0,-1 1 0,1-1 0,0 1 0,-1 0 0,1 0 0,-1 0 0,1 0 0,-1 0 0,1 0 0,-1 0 0,1 1 0,-1-1 0,0 0 0,0 1 0,0-1 0,0 1 0,0-1 0,0 1 0,1 2 0,11 21 0,-1 0 0,-1 1 0,12 43 0,4 9 0,20 30-1365,-33-82-5461</inkml:trace>
  <inkml:trace contextRef="#ctx0" brushRef="#br0" timeOffset="1">475 132 24575,'0'-10'0,"-5"-11"0,-1-8 0,0-3 0,1 8 0,2 9-8191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24575,'2'12'0,"0"0"0,0-1 0,1 1 0,0-1 0,1 1 0,1-1 0,9 18 0,11 28 0,20 93 0,-38-198 0,-4 23 0,3-33 0,-5 37 0,1 0 0,1 0 0,1 0 0,0 1 0,2-1 0,12-30 0,-17 49 0,0 0 0,-1 1 0,1-1 0,0 0 0,0 1 0,0-1 0,0 0 0,1 1 0,-1 0 0,0-1 0,1 1 0,-1 0 0,1-1 0,-1 1 0,1 0 0,0 0 0,-1 0 0,1 1 0,3-2 0,-4 2 0,0 0 0,1 0 0,-1 0 0,0 1 0,1-1 0,-1 1 0,0-1 0,0 1 0,0-1 0,1 1 0,-1-1 0,0 1 0,0 0 0,0 0 0,0 0 0,0 0 0,0-1 0,0 1 0,-1 0 0,1 1 0,1 0 0,4 9 0,0 0 0,0 0 0,-1 1 0,5 16 0,-9-24 0,29 106 0,-30-109 0,0 0 0,1 0 0,-1 0 0,0 0 0,1 0 0,-1 0 0,1 0 0,-1 0 0,1-1 0,-1 1 0,1 0 0,-1 0 0,1-1 0,0 1 0,-1 0 0,1-1 0,0 1 0,0-1 0,0 1 0,-1-1 0,1 1 0,0-1 0,0 1 0,0-1 0,0 0 0,1 1 0,0-2 0,-1 1 0,0 0 0,0-1 0,0 1 0,0-1 0,0 0 0,0 1 0,1-1 0,-1 0 0,-1 0 0,1 0 0,0 0 0,0 0 0,0 0 0,0 0 0,1-2 0,3-6 0,0 0 0,0-1 0,4-13 0,12-42 0,-13 38 0,1 0 0,19-37 0,-27 61 0,0 1 0,1-1 0,0 1 0,-1-1 0,1 1 0,0 0 0,0 0 0,0 0 0,1 0 0,-1 0 0,4-2 0,-5 4 0,0-1 0,-1 1 0,1 0 0,0 0 0,0-1 0,0 1 0,0 0 0,0 0 0,0 0 0,0 0 0,-1 1 0,1-1 0,0 0 0,0 0 0,0 0 0,0 1 0,0-1 0,0 0 0,-1 1 0,1-1 0,0 1 0,0-1 0,-1 1 0,1-1 0,0 1 0,-1 0 0,1-1 0,0 1 0,-1 0 0,1-1 0,-1 1 0,1 0 0,-1 0 0,0 0 0,1-1 0,-1 1 0,0 0 0,1 0 0,-1 1 0,9 23 0,0 1 0,7 45 0,-13-53 0,1 0 0,0 0 0,1 0 0,1-1 0,0 1 0,2-2 0,0 1 0,14 20 0,-21-34 0,1-1 0,0 1 0,0-1 0,0 0 0,0 0 0,0 0 0,1 0 0,-1 0 0,1-1 0,-1 1 0,1-1 0,0 1 0,-1-1 0,1 0 0,0 0 0,0 0 0,0-1 0,0 1 0,5 0 0,-5-1 0,1-1 0,-1 0 0,1 1 0,-1-1 0,1 0 0,-1-1 0,0 1 0,1-1 0,-1 1 0,0-1 0,0 0 0,0 0 0,-1-1 0,4-2 0,5-6 0,0-1 0,-1 0 0,0-1 0,-1-1 0,-1 1 0,8-17 0,-1-6 0,-1-1 0,-2 0 0,-2 0 0,-1-2 0,-1 1 0,-3-1 0,1-48 0,-7 31 0,1 53 0,-1 0 0,1 0 0,0 1 0,-1-1 0,0 0 0,0 1 0,0-1 0,0 0 0,0 1 0,0-1 0,0 1 0,-1 0 0,0-1 0,1 1 0,-1 0 0,0 0 0,-2-2 0,3 4 0,0 0 0,0-1 0,0 1 0,0 0 0,-1 0 0,1 0 0,0 0 0,0 0 0,0 0 0,0 0 0,0 0 0,0 0 0,0 1 0,-1-1 0,1 0 0,0 1 0,0-1 0,0 1 0,0-1 0,0 1 0,0-1 0,1 1 0,-1 0 0,0 0 0,0-1 0,0 1 0,1 0 0,-1 0 0,0 0 0,1 0 0,-1 0 0,0 0 0,0 1 0,-19 36 0,8-11 0,2 0 0,1 1 0,2 0 0,-9 55 0,14-69 0,1 0 0,0 0 0,1 0 0,1 0 0,0 0 0,1 0 0,0 0 0,1 0 0,1 0 0,0-1 0,1 1 0,8 14 0,-9-21 7,0 0 0,1-1-1,0 0 1,1 0 0,0 0-1,-1-1 1,2 0-1,-1 0 1,1 0 0,-1-1-1,1 0 1,0 0 0,1 0-1,-1-1 1,1 0 0,-1-1-1,16 3 1,-7-2-193,0-1 1,0-1-1,1-1 0,-1 0 1,0-1-1,0-1 1,30-6-1,3-6-6640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1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2433 57 24575,'-4'0'0,"0"-1"0,0 0 0,0-1 0,0 1 0,0 0 0,-5-4 0,-16-6 0,-26 0 0,1 2 0,-90-5 0,-106 13 0,125 3 0,-287-3 0,-391 4 0,457 12 0,125-3 0,239-18 0,-13 3 0,0 0 0,0 1 0,1 0 0,11-1 0,-17 3 0,-1 0 0,0 0 0,1 0 0,-1 1 0,1-1 0,-1 1 0,0 0 0,0 0 0,1 0 0,-1 0 0,0 0 0,0 1 0,0 0 0,0-1 0,0 1 0,-1 0 0,1 0 0,2 3 0,3 4 0,-1 1 0,1 0 0,-2 0 0,0 1 0,0-1 0,-1 1 0,0 1 0,-1-1 0,6 22 0,-1 12 0,5 57 0,-11-75 0,88 1156 0,-85-1001 0,10 190 0,-13-284 0,-3-47 0,2 0 0,9 45 0,-4-65 118,-2-17-322,-1-13-1075,0-9-5547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1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24575,'0'5'0,"5"6"0,1 5 0,5 1 0,4 2 0,5 2 0,4-3 0,-3 2 0,1-5 0,-5-3-8191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1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28 24575,'5'-5'0,"2"-6"0,-6 4 0,-7 3 0,-8 6 0,-5 8 0,-9 7 0,-5 5 0,-5 8 0,-7 4 0,-4 5 0,-3 0 0,-2 4 0,8-6-8191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1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1267 166 24575,'22'-18'0,"-16"13"0,0 1 0,0-2 0,-1 1 0,1 0 0,7-11 0,-12 14 0,0 0 0,-1 1 0,1-1 0,0 0 0,0 1 0,-1-1 0,1 0 0,-1 0 0,0 0 0,1 0 0,-1 0 0,0 0 0,0 0 0,0 1 0,0-1 0,-1 0 0,1 0 0,0 0 0,-1 0 0,1 0 0,-1 1 0,0-1 0,0 0 0,1 0 0,-1 1 0,0-1 0,-1 0 0,0-1 0,-2-1 0,0 0 0,0 0 0,0 1 0,-1-1 0,1 1 0,-1 0 0,0 0 0,0 1 0,0-1 0,0 1 0,0 0 0,0 0 0,-1 1 0,-8-2 0,-11-1 0,-49 0 0,52 3 0,-49 1 0,0 2 0,-134 24 0,-134 52 0,139-14 0,171-52 0,0 1 0,1 1 0,0 2 0,-39 28 0,62-40 0,0 0 0,1 0 0,-1 0 0,1 1 0,0 0 0,0-1 0,0 1 0,1 1 0,0-1 0,0 0 0,0 1 0,1 0 0,0-1 0,0 1 0,0 0 0,-1 6 0,3-7 0,0 0 0,0-1 0,0 1 0,1 0 0,0 0 0,0-1 0,0 1 0,0-1 0,0 1 0,1-1 0,0 0 0,0 1 0,0-1 0,1 0 0,0 0 0,-1 0 0,1-1 0,0 1 0,1-1 0,-1 0 0,6 4 0,8 7 0,1-2 0,1 0 0,0-1 0,1-1 0,0-1 0,1-1 0,39 11 0,157 22 0,-217-41 0,173 21-391,272-3 1,174-55-111,-221-11 501,-295 30 0,181-55 0,-246 60 0,42-20 0,-69 27 0,0 0 0,0-1 0,0 0 0,-1-1 0,0 0 0,0 0 0,12-15 0,-19 20 24,-1 0 1,1 0-1,-1 0 0,0 0 0,0 0 1,0 0-1,-1 0 0,1-1 0,-1 1 0,0-1 1,0 1-1,0-1 0,0 1 0,0-1 1,-1 0-1,0 1 0,1-1 0,-1 0 0,-1 1 1,1-1-1,-1 0 0,1 1 0,-1-1 0,0 0 1,0 1-1,-1-1 0,1 1 0,-1 0 1,1-1-1,-1 1 0,0 0 0,0 0 0,-1 0 1,-2-3-1,-5-4 30,-1 1 0,0 0 1,0 0-1,-1 1 0,1 1 1,-2 0-1,-22-9 0,-12-2-54,-2 2 0,0 2 0,0 2 0,-1 3 0,-62-4 0,-258 4 0,-319 66-1365,592-43-5461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24575,'0'4'0,"-26"1023"0,-2-87-1365,28-911-5461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24575,'3'3'0,"0"-1"0,0 0 0,0 0 0,0 0 0,1-1 0,-1 1 0,1-1 0,-1 0 0,1 0 0,-1 0 0,7 1 0,48 2 0,-40-3 0,561-9-19,-296-2-642,234-5 512,249-4 162,-706 19-13,-34 2 0,1-2 0,0-1 0,-1-2 0,41-8 0,-66 11 0,0 0 0,0 0 1,0 0-1,0-1 0,0 1 0,0 0 1,0-1-1,-1 1 0,1-1 0,0 1 1,0-1-1,0 1 0,-1-1 0,1 1 1,0-1-1,0-1 0,-1 2 0,0-1-1,0 1 1,1 0 0,-2-1-1,1 1 1,0-1 0,0 1-1,0 0 1,0-1-1,0 1 1,0 0 0,0-1-1,0 1 1,0 0-1,-1-1 1,1 1 0,0 0-1,0 0 1,0-1 0,-1 1-1,1 0 1,0 0-1,0-1 1,-1 1 0,1 0-1,0 0 1,-1-1-1,1 1 1,-29-13 143,-60-13-828,41 12-6141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1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315 213 24575,'-8'-36'0,"8"36"0,0-1 0,-1 1 0,1-1 0,0 1 0,0-1 0,0 1 0,0-1 0,0 1 0,-1-1 0,1 1 0,0-1 0,0 1 0,-1-1 0,1 1 0,0 0 0,-1-1 0,1 1 0,-1 0 0,1-1 0,0 1 0,-1 0 0,1-1 0,-1 1 0,1 0 0,-1 0 0,1-1 0,-1 1 0,1 0 0,-1 0 0,1 0 0,-1 0 0,1 0 0,-1 0 0,1 0 0,-1 0 0,1 0 0,-1 0 0,1 0 0,-1 0 0,1 0 0,-1 0 0,1 0 0,-1 0 0,1 1 0,-1-1 0,1 0 0,-1 0 0,1 1 0,0-1 0,-1 0 0,1 1 0,-1-1 0,1 0 0,0 1 0,-1-1 0,1 1 0,0-1 0,-1 0 0,1 1 0,0-1 0,0 1 0,0-1 0,-1 1 0,1 0 0,-4 7 0,1 1 0,0-1 0,0 1 0,1 0 0,0 0 0,1 0 0,0 0 0,0 0 0,1 15 0,0-2 0,-64 815 0,30-422 0,32-399 0,1 0 0,0 0 0,1-1 0,0 1 0,2 0 0,3 18 0,-5-31 0,1 1 0,0-1 0,0 0 0,1 1 0,-1-1 0,1 0 0,-1 0 0,1 0 0,0 0 0,0 0 0,1-1 0,-1 1 0,0 0 0,1-1 0,0 0 0,-1 0 0,1 0 0,0 0 0,0 0 0,0 0 0,0-1 0,0 1 0,1-1 0,-1 0 0,0 0 0,1 0 0,-1-1 0,1 1 0,-1-1 0,1 1 0,-1-1 0,1-1 0,6 0 0,24-3 0,-1-2 0,45-14 0,3-1 0,506-65 0,9 48 0,-376 27 0,55 0 0,-268 11 0,0 0 0,-1-1 0,1 0 0,0 0 0,-1-1 0,0 0 0,1 0 0,11-6 0,-17 7 0,1 0 0,0-1 0,0 1 0,-1-1 0,1 0 0,0 1 0,-1-1 0,0 0 0,1 0 0,-1 0 0,0 0 0,0 0 0,0 0 0,-1 0 0,1 0 0,0-1 0,-1 1 0,1 0 0,-1 0 0,0-1 0,0 1 0,1 0 0,-2 0 0,1-1 0,0 1 0,0 0 0,-1-1 0,0-2 0,-6-16 0,0 1 0,-1 0 0,-1 0 0,-1 1 0,0 0 0,-23-30 0,-10-18 0,2-10 0,3-2 0,3-2 0,-38-133 0,42 92 0,-30-237 0,58 325 0,1-1 0,2 1 0,2-1 0,1 1 0,1 0 0,13-49 0,-17 83 0,0 0 0,0-1 0,0 1 0,0-1 0,0 1 0,0-1 0,0 1 0,0-1 0,0 1 0,0 0 0,0-1 0,0 1 0,0-1 0,0 1 0,0-1 0,-1 1 0,1 0 0,0-1 0,0 1 0,0-1 0,-1 1 0,1 0 0,0-1 0,0 1 0,-1 0 0,1-1 0,0 1 0,-1 0 0,1 0 0,-1-1 0,1 1 0,0 0 0,-1 0 0,1 0 0,-1-1 0,1 1 0,0 0 0,-1 0 0,1 0 0,-1 0 0,1 0 0,-1 0 0,1 0 0,-1 0 0,1 0 0,-1 0 0,1 0 0,0 0 0,-1 0 0,1 0 0,-1 1 0,0-1 0,-32 8 0,23-5 0,-737 138-324,-5-48 0,691-86 324,1 1 0,-117 1 0,160-13-1257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43 24575,'-2'-2'0,"0"-1"0,0 1 0,1 0 0,-1-1 0,1 0 0,-1 1 0,1-1 0,-2-5 0,-3-7 0,3 16 0,1 9 0,0 13 0,3 770 0,8-597 0,9-1 0,42 193 0,-42-289-1365,-14-65-5461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332 141 24575,'7'-46'0,"-5"41"0,0-1 0,-1 0 0,0 1 0,-1-1 0,1 0 0,-1 0 0,-1-10 0,1 14 0,-1 0 0,0 0 0,0 0 0,0 0 0,0 1 0,0-1 0,0 0 0,0 0 0,-1 1 0,1-1 0,-1 1 0,1-1 0,-1 1 0,0 0 0,1 0 0,-1-1 0,0 1 0,0 1 0,0-1 0,0 0 0,0 0 0,0 1 0,0-1 0,0 1 0,0-1 0,-4 1 0,-8-2 0,-1 0 0,1 1 0,-1 1 0,0 1 0,1 0 0,-1 1 0,1 0 0,-1 1 0,1 1 0,0 0 0,0 1 0,1 0 0,-1 1 0,1 1 0,1 0 0,-1 1 0,-14 12 0,24-18 0,0 0 0,1 0 0,-1 1 0,1 0 0,-1-1 0,1 1 0,0 0 0,0 0 0,0 0 0,0 0 0,1 1 0,-1-1 0,1 0 0,0 1 0,0-1 0,0 1 0,0-1 0,1 1 0,0 0 0,-1-1 0,1 1 0,0 0 0,1-1 0,-1 1 0,1-1 0,0 1 0,-1-1 0,1 1 0,1-1 0,-1 1 0,0-1 0,1 0 0,3 5 0,3 3 0,0 0 0,1-1 0,1 0 0,0 0 0,0-1 0,1 0 0,16 10 0,9 3 0,64 28 0,-62-33 0,59 38 0,-93-53 0,-1 1 0,0-1 0,1 1 0,-1-1 0,-1 1 0,1 0 0,0 0 0,-1 0 0,1 1 0,-1-1 0,0 0 0,0 1 0,0 0 0,-1-1 0,1 1 0,1 7 0,-3-8 0,0 0 0,0 0 0,0 0 0,-1 0 0,1 0 0,-1 0 0,1 0 0,-1-1 0,0 1 0,0 0 0,0 0 0,-1-1 0,1 1 0,-1-1 0,1 1 0,-1-1 0,0 1 0,0-1 0,0 0 0,0 0 0,0 0 0,-1 0 0,-4 3 0,-13 7 0,0-1 0,-1 0 0,0-1 0,-1-2 0,0 0 0,-1-1 0,1-1 0,-1-2 0,0 0 0,-43 1 0,59-4-151,0-1-1,0-1 0,0 0 0,0 0 1,0 0-1,0 0 0,1-1 1,-9-4-1,-7-6-6674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24575,'2'-2'0,"0"0"0,0 0 0,1 0 0,-1 1 0,0-1 0,1 1 0,-1-1 0,1 1 0,0 0 0,-1 0 0,1 0 0,0 0 0,0 1 0,0-1 0,-1 1 0,1-1 0,0 1 0,0 0 0,0 0 0,0 1 0,0-1 0,0 0 0,-1 1 0,1 0 0,0 0 0,0 0 0,-1 0 0,1 0 0,0 0 0,-1 1 0,1-1 0,-1 1 0,0 0 0,0-1 0,1 1 0,-1 0 0,0 0 0,-1 1 0,1-1 0,0 0 0,0 1 0,-1-1 0,0 1 0,1-1 0,-1 1 0,1 3 0,5 18 0,0 0 0,-2 0 0,-1 1 0,0 0 0,-2-1 0,-2 37 0,7 54 0,6-13 0,-13-101 0,0-1 0,0 0 0,0 0 0,0 1 0,0-1 0,0 0 0,0 0 0,0 0 0,0 1 0,0-1 0,0 0 0,0 0 0,0 1 0,0-1 0,0 0 0,0 0 0,0 0 0,1 1 0,-1-1 0,0 0 0,0 0 0,0 0 0,0 1 0,0-1 0,1 0 0,-1 0 0,0 0 0,0 0 0,0 1 0,0-1 0,1 0 0,-1 0 0,0 0 0,0 0 0,0 0 0,1 0 0,-1 0 0,0 0 0,0 0 0,1 1 0,6-10 0,6-23 0,-12 28 0,57-177 0,25-65 0,-80 239 0,0-1 0,1 1 0,0 0 0,0 0 0,0 1 0,9-10 0,-12 15 0,-1 0 0,1 1 0,0-1 0,0 0 0,0 1 0,-1-1 0,1 1 0,0-1 0,0 1 0,0-1 0,0 1 0,0 0 0,0-1 0,0 1 0,0 0 0,0 0 0,0 0 0,0 0 0,0 0 0,0 0 0,0 0 0,2 0 0,-1 1 0,-1 0 0,1 0 0,0 1 0,-1-1 0,1 0 0,-1 0 0,1 1 0,-1-1 0,0 1 0,0-1 0,0 1 0,0 0 0,0 0 0,0-1 0,0 1 0,1 3 0,11 33 0,-1 1 0,11 63 0,-5-18 0,59 188-1365,-66-239-5461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37 144 24575,'-5'-5'0,"-1"-6"0,-4-6 0,-1-5 0,6 2 0,9 4 0,13 5 0,13 4 0,15 3 0,9 3 0,10-4 0,7 0 0,7-5 0,-12 0-8191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112 114 24575,'-5'-1'0,"1"0"0,-1 0 0,0 0 0,1-1 0,-1 1 0,1-1 0,-5-3 0,6 4 0,1-1 0,-1 1 0,1-1 0,-1 1 0,0 0 0,0 0 0,0 0 0,0 1 0,1-1 0,-1 1 0,0-1 0,0 1 0,0 0 0,0 0 0,0 0 0,-4 1 0,6 0 0,-1 0 0,1 1 0,-1-1 0,1 0 0,0 1 0,0-1 0,0 0 0,0 1 0,0 0 0,0-1 0,0 1 0,0 0 0,0-1 0,1 1 0,-1 0 0,1 0 0,-1-1 0,1 1 0,0 0 0,0 0 0,0 3 0,3 42 0,-3-47 0,48 350 0,-47-341 0,3 21 0,-4-23 0,-4-17 0,-4-29 0,1 0 0,-4-76 0,13-83 0,-2 188 0,1-1 0,0 1 0,1 0 0,0-1 0,1 1 0,0 0 0,0 0 0,1 1 0,9-19 0,-10 24 0,0 1 0,0-1 0,0 0 0,0 1 0,0 0 0,1 0 0,-1 0 0,1 0 0,0 1 0,0-1 0,0 1 0,0 0 0,0 0 0,1 0 0,-1 1 0,1-1 0,-1 1 0,1 0 0,-1 1 0,1-1 0,0 1 0,-1 0 0,1 0 0,7 1 0,-1 1 0,1 0 0,-1 0 0,0 2 0,0-1 0,-1 1 0,1 1 0,11 6 0,-16-8 0,0 1 0,0 0 0,0 0 0,-1 0 0,1 1 0,-1 0 0,0 0 0,0 0 0,-1 0 0,1 1 0,-1 0 0,5 11 0,-8-15-3,0 0-1,0 1 1,0-1-1,-1 0 1,1 1-1,-1-1 1,0 1-1,0-1 1,0 1-1,0-1 1,0 1-1,0-1 1,-1 1-1,1-1 1,-1 1-1,0-1 1,1 0-1,-3 4 1,0-1 21,1-1 0,-1 0 0,0-1 0,0 1 0,-1 0-1,1-1 1,-1 0 0,-8 6 0,-4 1-364,-1 0 0,-1-2-1,-30 11 1,47-18 271,-82 27-6751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444 223 24575,'1'-5'0,"0"0"0,0 1 0,1-1 0,0 1 0,0-1 0,0 1 0,0 0 0,0-1 0,5-3 0,9-22 0,-14 23 0,1 0 0,-2 0 0,1-1 0,-1 1 0,0-1 0,0 1 0,0 0 0,-2-12 0,1 16 0,-1 0 0,1 0 0,-1 0 0,0 0 0,0 1 0,0-1 0,0 0 0,0 1 0,-1-1 0,1 1 0,-1-1 0,0 1 0,1 0 0,-1 0 0,0 0 0,0 0 0,-1 0 0,1 0 0,0 0 0,-1 1 0,1-1 0,-1 1 0,1 0 0,-1-1 0,-3 0 0,-4 0 0,1 0 0,-1 0 0,0 1 0,0 0 0,0 0 0,0 2 0,0-1 0,0 1 0,0 0 0,1 1 0,-1 0 0,0 1 0,1 0 0,0 0 0,-1 1 0,1 0 0,-10 7 0,-4 3 0,0 1 0,1 2 0,0 0 0,2 1 0,-21 22 0,29-27 0,1 1 0,0 0 0,1 1 0,0 0 0,2 1 0,-1 0 0,2 0 0,0 1 0,1-1 0,1 2 0,-5 23 0,9-31 0,-1-1 0,1 1 0,1-1 0,0 1 0,0 0 0,1 0 0,0-1 0,1 1 0,0-1 0,0 1 0,1-1 0,1 0 0,-1 0 0,1 0 0,1-1 0,0 1 0,0-1 0,0 0 0,1 0 0,0-1 0,1 0 0,10 10 0,-4-8-91,0 1 0,1-2 0,0 0 0,0-1 0,1 0 0,0-1 0,0 0 0,0-2 0,1 0 0,-1 0 0,1-2 0,0 0 0,0 0 0,28-2 0,5-5-6735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88 24575,'-4'0'0,"-12"0"0,-7 0 0,-4 0 0,-3 0 0,9 0 0,12 0 0,13-5 0,15-1 0,13-4 0,6-1 0,6-3 0,4 1 0,4-2 0,-7 2-8191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81 24575,'-1'-3'0,"1"1"0,-1-1 0,1 1 0,-1-1 0,0 1 0,0-1 0,0 1 0,0-1 0,-1 1 0,1 0 0,-1 0 0,1-1 0,-1 1 0,0 0 0,1 0 0,-1 1 0,0-1 0,-1 0 0,1 1 0,0-1 0,-3 0 0,-2-3 0,-1 1 0,0 0 0,0 1 0,0 0 0,-10-2 0,6 2 0,0 1 0,0 0 0,0 1 0,-1 0 0,1 1 0,0 1 0,-1 0 0,1 0 0,0 1 0,0 1 0,0 0 0,0 1 0,1 0 0,-20 10 0,22-9 0,1 0 0,-1 1 0,1 0 0,1 0 0,-1 1 0,1 0 0,0 0 0,0 1 0,1-1 0,0 2 0,1-1 0,0 1 0,0-1 0,1 2 0,0-1 0,0 0 0,1 1 0,-3 15 0,3-12 0,1 0 0,1 0 0,0 0 0,1 0 0,1 0 0,0 1 0,0-1 0,1 0 0,1 0 0,0-1 0,1 1 0,7 15 0,-7-19 0,1 0 0,0-1 0,0 1 0,1-1 0,0 0 0,1-1 0,0 1 0,0-1 0,0-1 0,1 1 0,0-1 0,0-1 0,1 1 0,0-1 0,-1-1 0,19 7 0,15 0-1365,-2-3-5461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432 136 24575,'3'-3'0,"-1"0"0,1-1 0,-1 1 0,0-1 0,0 1 0,0-1 0,0 0 0,-1 0 0,1 0 0,-1 0 0,0 0 0,0 0 0,-1 0 0,1 0 0,-1 0 0,0 0 0,0 0 0,-1-8 0,1 9 0,-1 0 0,1 1 0,-1-1 0,0 0 0,0 1 0,0-1 0,0 1 0,0 0 0,0-1 0,-1 1 0,1 0 0,-1 0 0,1 0 0,-1 0 0,0 0 0,0 0 0,0 0 0,0 0 0,0 1 0,-1-1 0,1 1 0,0 0 0,-1 0 0,1 0 0,-1 0 0,1 0 0,-1 0 0,1 0 0,-6 0 0,-4 1 0,0 0 0,0 1 0,1 0 0,-1 1 0,0 0 0,0 1 0,1 0 0,0 1 0,-1 0 0,1 1 0,1 0 0,-1 1 0,-17 12 0,8-3 0,0 1 0,1 1 0,1 0 0,0 1 0,-22 31 0,28-34 0,2 1 0,0 0 0,0 1 0,2-1 0,0 2 0,1-1 0,0 1 0,-4 21 0,10-31 0,-1 0 0,1 0 0,1 0 0,0 0 0,0 0 0,1 1 0,-1-1 0,2 0 0,-1 0 0,1-1 0,0 1 0,1 0 0,0-1 0,0 1 0,1-1 0,0 0 0,0 0 0,0 0 0,1-1 0,0 1 0,10 8 0,-4-5 9,1 0 1,1-1-1,0-1 0,0 0 0,1 0 1,0-2-1,0 0 0,0 0 0,1-1 0,0-1 1,0 0-1,24 2 0,-4-3-306,0 0 0,1-3 0,-1-1 0,48-7 0,-10-4-6529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24575,'-26'116'0,"12"-22"0,3 1 0,5 1 0,4 0 0,4-1 0,4 1 0,34 168 0,-33-231 0,2 1 0,2-1 0,1-1 0,1 0 0,29 50 0,-32-67 0,0 0 0,1 0 0,0-2 0,1 1 0,1-1 0,0-1 0,1 0 0,0-1 0,0-1 0,2 0 0,-1-1 0,27 11 0,-10-8 0,0-1 0,0-2 0,1-1 0,46 5 0,-57-11 0,0-1 0,0 0 0,0-2 0,0-1 0,0 0 0,-1-1 0,37-12 0,-23 0-1365,-10-2-5461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1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24575,'9'0'0,"0"1"0,0 1 0,0 0 0,0 0 0,-1 0 0,1 1 0,-1 1 0,1-1 0,-1 2 0,11 6 0,9 8 0,35 31 0,-59-47 0,12 12 0,-1-1 0,-1 2 0,0 0 0,-2 1 0,16 25 0,46 98 0,-52-95 0,-18-37 0,145 267 0,-127-240 0,1-2 0,1-1 0,2-1 0,1-1 0,54 45 0,-79-73 0,1 0 0,-1 0 0,1 0 0,-1-1 0,1 1 0,0-1 0,0 0 0,0 1 0,0-1 0,0-1 0,0 1 0,0 0 0,0-1 0,1 1 0,-1-1 0,0 0 0,0 0 0,0 0 0,1-1 0,-1 1 0,0-1 0,0 0 0,0 0 0,0 0 0,0 0 0,0 0 0,0-1 0,-1 1 0,1-1 0,0 0 0,-1 1 0,1-1 0,-1-1 0,3-2 0,7-8 0,0 0 0,-1-1 0,0-1 0,15-29 0,-23 38 0,304-472 0,-258 414 0,3 2 0,2 2 0,3 3 0,2 2 0,69-48 0,-95 84 0,-33 19 0,-1 0 0,1 0 0,0 0 0,0 0 0,0 0 0,0 0 0,0 0 0,0 1 0,0-1 0,0 0 0,0 0 0,0 0 0,0 0 0,0 0 0,0 0 0,0 0 0,0 0 0,0 0 0,-1 0 0,1 0 0,0 1 0,0-1 0,0 0 0,0 0 0,0 0 0,0 0 0,0 0 0,0 0 0,0 0 0,0 0 0,0 0 0,0 1 0,1-1 0,-1 0 0,0 0 0,0 0 0,0 0 0,0 0 0,0 0 0,0 0 0,0 0 0,0 0 0,0 0 0,0 0 0,0 1 0,0-1 0,0 0 0,0 0 0,0 0 0,1 0 0,-1 0 0,0 0 0,0 0 0,0 0 0,0 0 0,0 0 0,0 0 0,0 0 0,0 0 0,0 0 0,0 0 0,1 0 0,-1 0 0,0 0 0,0 0 0,0 0 0,0 0 0,0 0 0,-13 16 0,-18 19-1365,15-16-5461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136 189 24575,'4'0'0,"-1"1"0,1 0 0,-1 0 0,1 0 0,-1 1 0,7 2 0,17 7 0,-17-10 0,0-1 0,1 1 0,-1-2 0,0 1 0,0-2 0,0 1 0,0-1 0,0-1 0,0 0 0,13-6 0,-17 7 0,-1 0 0,1 0 0,-1-1 0,0 0 0,0 0 0,0-1 0,0 1 0,0-1 0,0 0 0,-1-1 0,0 1 0,0-1 0,0 1 0,-1-1 0,0 0 0,1-1 0,-2 1 0,5-10 0,-6 13 0,-1-1 0,1 0 0,-1 1 0,0-1 0,0 0 0,0 0 0,0 1 0,0-1 0,0 0 0,-1 1 0,1-1 0,-1 0 0,0 1 0,0-1 0,0 1 0,0-1 0,0 1 0,-1 0 0,-1-3 0,0 1 0,0 1 0,-1-1 0,1 1 0,-1 0 0,0 0 0,0 1 0,0-1 0,0 1 0,0 0 0,-6-3 0,-2 1 0,0 0 0,0 1 0,-1 0 0,1 1 0,-1 1 0,0 0 0,-17 0 0,19 2 0,-1 0 0,0 1 0,1 1 0,-1-1 0,1 2 0,0 0 0,0 0 0,0 1 0,1 0 0,0 0 0,0 2 0,0-1 0,0 1 0,-12 12 0,16-13 0,1 0 0,0 1 0,0-1 0,0 1 0,1 0 0,0 0 0,0 1 0,0-1 0,1 1 0,1 0 0,-1 0 0,1 0 0,1 0 0,-1 0 0,1 0 0,1 0 0,-1 0 0,2 1 0,-1-1 0,1 0 0,2 11 0,0-9 8,0 1-1,0-1 1,1 0-1,1 0 1,-1 0-1,2 0 1,-1-1-1,2 0 1,-1 0-1,1-1 1,0 1-1,1-2 1,0 1-1,0-1 1,16 11-1,-13-11-121,0 0 0,1-1-1,0 0 1,0-1 0,1 0 0,-1-1-1,1 0 1,0-1 0,0-1 0,0 0-1,1 0 1,17-2 0,9-3-6712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72 219 24575,'-5'-6'0,"1"-1"0,-1 1 0,2-1 0,-1 0 0,1 0 0,0 0 0,1 0 0,-4-13 0,-2-6 0,-14-23 0,15 36 0,16 35 0,1 2 0,4 13 0,2 1 0,2-2 0,1 0 0,39 52 0,-55-85 0,0 1 0,0-1 0,0 0 0,0 0 0,1 0 0,0 0 0,-1 0 0,1-1 0,0 0 0,8 4 0,-10-6 0,0 1 0,0-1 0,-1 0 0,1 0 0,0 1 0,0-1 0,0 0 0,0-1 0,0 1 0,0 0 0,0 0 0,0-1 0,0 1 0,0-1 0,-1 0 0,1 1 0,0-1 0,0 0 0,-1 0 0,1 0 0,-1 0 0,1-1 0,-1 1 0,1 0 0,-1-1 0,0 1 0,1-1 0,0-1 0,5-8 0,0 0 0,-1 0 0,-1-1 0,0 0 0,0 0 0,-1 0 0,-1 0 0,0-1 0,0 0 0,0-23 0,0-16 0,-6-67 0,2 99 0,0 13-1365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49 266 24575,'23'7'0,"-21"-5"0,0-1 0,0 0 0,0 0 0,0-1 0,0 1 0,0 0 0,1-1 0,-1 1 0,0-1 0,0 0 0,5 1 0,-2-2 0,-1 1 0,1-1 0,0 0 0,0-1 0,-1 1 0,1-1 0,-1 0 0,1 0 0,-1 0 0,0-1 0,0 1 0,0-1 0,0 0 0,0 0 0,0-1 0,-1 1 0,0-1 0,0 0 0,0 1 0,0-1 0,0-1 0,-1 1 0,0 0 0,0-1 0,0 1 0,0-1 0,-1 1 0,2-6 0,-2 3 0,1-1 0,-1 0 0,-1 1 0,1-1 0,-1 0 0,-1 1 0,1-1 0,-1 0 0,0 1 0,-1-1 0,0 1 0,0 0 0,-1-1 0,0 1 0,0 0 0,0 0 0,-6-6 0,6 9 0,1 0 0,-2 0 0,1 0 0,0 0 0,-1 1 0,1 0 0,-1 0 0,0 0 0,0 0 0,0 1 0,-1-1 0,1 1 0,-1 0 0,1 0 0,-10-2 0,11 4 0,0 0 0,0 0 0,0 0 0,0 0 0,0 1 0,0-1 0,0 1 0,0 0 0,0 0 0,0 0 0,0 0 0,0 1 0,1-1 0,-1 1 0,0-1 0,1 1 0,-1 0 0,1 0 0,0 0 0,0 0 0,-1 1 0,1-1 0,1 1 0,-1-1 0,0 1 0,-1 3 0,-3 6 0,0-1 0,1 1 0,1-1 0,0 1 0,1 1 0,0-1 0,1 0 0,0 1 0,1-1 0,0 1 0,1 0 0,0-1 0,1 1 0,3 14 0,-1-14 0,0 1 0,0-1 0,1 0 0,1 0 0,0 0 0,1-1 0,0 0 0,1 0 0,0 0 0,1-1 0,0 0 0,1-1 0,10 10 0,-12-14-105,0-1 0,0-1 0,1 1 0,-1-1 0,1-1 0,0 1 0,0-2 0,0 1 0,1-1 0,-1 0 0,1 0 0,9 0 0,18 1-6721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24575,'0'-3'0,"-1"-1"0,0 1 0,0-1 0,0 1 0,0 0 0,0 0 0,-1 0 0,1 0 0,-1 0 0,0 0 0,-4-5 0,4 6 0,0-1 0,1 1 0,-1-1 0,0 0 0,1 0 0,0 0 0,-1 0 0,1 0 0,0 0 0,0-3 0,1 5 0,1 1 0,-1 0 0,1 0 0,-1-1 0,1 1 0,-1 0 0,1 0 0,-1 0 0,1 0 0,-1 0 0,1 0 0,-1 0 0,1 0 0,-1 0 0,1 0 0,-1 0 0,1 0 0,0 0 0,-1 0 0,1 0 0,-1 1 0,0-1 0,1 0 0,-1 0 0,1 1 0,-1-1 0,1 0 0,-1 0 0,1 1 0,-1 0 0,18 8 0,-7 0 0,0 0 0,-1 0 0,-1 1 0,0 0 0,0 0 0,-1 1 0,0 1 0,10 20 0,-14-25 0,0 0 0,-1 0 0,0 1 0,-1-1 0,1 1 0,-2 0 0,1 0 0,-1-1 0,0 1 0,-1 0 0,1 0 0,-2 0 0,1 0 0,-1 0 0,0 0 0,-3 9 0,3-16 0,1 0 0,0 0 0,-1 0 0,1 0 0,0 0 0,-1 0 0,1 0 0,-1 0 0,0 0 0,1-1 0,-1 1 0,0 0 0,0 0 0,1-1 0,-1 1 0,0 0 0,0-1 0,-1 1 0,1 0 0,1-1 0,-1 0 0,0 0 0,1 0 0,-1 0 0,0 0 0,1 0 0,-1 0 0,0 0 0,1 0 0,-1-1 0,0 1 0,1 0 0,-1 0 0,1-1 0,-1 1 0,0 0 0,1-1 0,-1 1 0,1 0 0,-1-1 0,-2-1 0,1-1 0,0 1 0,0 0 0,1 0 0,-1-1 0,0 1 0,1-1 0,0 0 0,-1 1 0,1-1 0,-1-4 0,0-5 0,0 0 0,1 0 0,1 0 0,0-1 0,0 1 0,1 0 0,1 0 0,0 0 0,1-1 0,0 2 0,6-17 0,-2 11 0,1 0 0,0 0 0,1 0 0,1 1 0,0 1 0,23-26 0,-28 35 0,1 1 0,0-1 0,1 1 0,-1 1 0,1-1 0,0 1 0,0 1 0,0-1 0,0 1 0,1 0 0,-1 1 0,1 0 0,0 0 0,0 1 0,0-1 0,11 1 0,-14 1 0,0 0 0,0 1 0,0-1 0,-1 1 0,1 0 0,0 0 0,-1 1 0,1-1 0,-1 1 0,1 0 0,-1 0 0,0 1 0,0-1 0,0 1 0,0 0 0,0 0 0,-1 0 0,1 1 0,-1-1 0,0 1 0,0 0 0,0-1 0,0 1 0,-1 1 0,0-1 0,0 0 0,0 1 0,2 5 0,0 4 14,-1 0-1,0 0 0,-1 0 0,-1 0 1,0 0-1,-1 1 0,0-1 1,-3 18-1,2-22-127,-1 0 0,0 0-1,-1-1 1,0 1 0,0-1 0,-1 0-1,0 0 1,-1 0 0,0-1 0,0 1-1,-1-1 1,-11 12 0,-2-3-6712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2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24575,'2'-5'0,"0"0"0,0 1 0,1-1 0,0 0 0,0 1 0,0 0 0,0 0 0,1 0 0,0 0 0,0 0 0,8-5 0,-11 8 0,0 0 0,0 1 0,0-1 0,0 1 0,0-1 0,0 1 0,0-1 0,0 1 0,0 0 0,0 0 0,0-1 0,0 1 0,1 0 0,-1 0 0,0 0 0,0 0 0,0 0 0,0 0 0,0 1 0,0-1 0,0 0 0,2 1 0,-1 0 0,1 1 0,-1-1 0,0 1 0,0-1 0,0 1 0,0 0 0,-1-1 0,1 1 0,3 4 0,2 6 0,-1-1 0,1 1 0,4 15 0,-6-15 0,16 42 0,-3 1 0,-2 1 0,12 83 0,-4-20 0,-23-113 0,1 1 0,0-1 0,0 0 0,0 0 0,1 0 0,0-1 0,0 1 0,0-1 0,1 1 0,0-1 0,5 5 0,-7-8 0,0 0 0,0-1 0,0 1 0,1-1 0,-1 1 0,0-1 0,1 0 0,-1 0 0,1 0 0,-1 0 0,1 0 0,-1-1 0,1 1 0,0-1 0,-1 0 0,1 0 0,0 0 0,-1 0 0,1 0 0,0 0 0,-1-1 0,1 1 0,-1-1 0,1 0 0,0 0 0,-1 0 0,0 0 0,5-3 0,-1 1 0,-1-1 0,0 0 0,1 0 0,-2 0 0,1 0 0,0-1 0,-1 0 0,0 0 0,0 0 0,0-1 0,-1 1 0,0-1 0,0 0 0,0 0 0,-1 0 0,0 0 0,0 0 0,0 0 0,-1-1 0,0 1 0,0-1 0,-1 1 0,0-1 0,0 1 0,0-1 0,-1 1 0,0 0 0,0-1 0,-1 1 0,1 0 0,-1-1 0,-1 1 0,1 0 0,-1 1 0,0-1 0,-1 0 0,1 1 0,-1 0 0,0 0 0,-7-7 0,-3-2 0,-1 2 0,-1 0 0,0 0 0,0 1 0,-1 1 0,-1 1 0,1 1 0,-1 0 0,-1 1 0,0 1 0,0 1 0,0 0 0,-35-3 0,43 9 0,24 3 0,28 2 0,1-7-455,1-1 0,76-14 0,-78 7-6371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3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75 24575,'0'-3'0,"-1"1"0,1-1 0,-1 1 0,0-1 0,0 1 0,0-1 0,-1 1 0,1 0 0,0-1 0,-1 1 0,1 0 0,-1 0 0,0 0 0,-3-3 0,0 0 0,0 1 0,0 0 0,0 1 0,0-1 0,-7-3 0,5 5 0,1 0 0,-1 0 0,1 1 0,-1 0 0,0 0 0,1 1 0,-1 0 0,0 0 0,0 0 0,1 1 0,-1 0 0,0 0 0,1 1 0,-1 0 0,1 0 0,0 0 0,0 1 0,0 0 0,0 0 0,0 1 0,-6 4 0,-2 2 0,0 1 0,1-1 0,0 2 0,1 0 0,0 1 0,1 0 0,-13 20 0,16-20 0,1 0 0,0 1 0,1-1 0,0 1 0,1 1 0,1-1 0,0 1 0,1 0 0,1-1 0,0 1 0,1 0 0,1 21 0,1-27 0,0 1 0,0-1 0,1 0 0,0-1 0,1 1 0,0 0 0,0-1 0,1 1 0,0-1 0,1 0 0,0 0 0,0-1 0,0 1 0,1-1 0,0 0 0,1-1 0,-1 1 0,1-1 0,0-1 0,1 1 0,12 6 0,-8-6-136,0-1-1,0 0 1,1 0-1,0-1 1,0-1-1,0 0 1,0-1-1,1-1 0,19 1 1,14-4-6690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3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53 168 24575,'-3'0'0,"0"0"0,1 0 0,-1-1 0,0 1 0,1-1 0,-1 0 0,1 1 0,-1-1 0,1 0 0,-1-1 0,1 1 0,0 0 0,-1-1 0,1 1 0,0-1 0,0 0 0,0 0 0,-3-3 0,5 4 0,-1 0 0,1 1 0,-1-1 0,1 0 0,0 0 0,-1 0 0,1 0 0,0 0 0,-1 1 0,1-1 0,0 0 0,0 0 0,0 0 0,0 0 0,0 0 0,0 0 0,0 0 0,0 0 0,1 0 0,-1 0 0,0-1 0,1 1 0,0-1 0,0 1 0,0 0 0,0-1 0,1 1 0,-1 0 0,0 0 0,0-1 0,1 1 0,-1 0 0,1 0 0,-1 1 0,1-1 0,-1 0 0,4-1 0,8-3 0,1 1 0,0 0 0,1 1 0,-1 1 0,1 0 0,-1 1 0,26 1 0,-28 1 0,0 0 0,0 0 0,0 1 0,0 1 0,-1 0 0,1 0 0,-1 2 0,0-1 0,20 12 0,-28-14 0,0 0 0,0 0 0,0 0 0,0 0 0,-1 1 0,1-1 0,-1 1 0,1 0 0,-1 0 0,0-1 0,0 2 0,0-1 0,-1 0 0,1 0 0,-1 0 0,1 1 0,-1-1 0,0 1 0,0-1 0,0 7 0,-1-6 0,-1 0 0,0 0 0,1 0 0,-1 0 0,-1 0 0,1 0 0,0 0 0,-1 0 0,0-1 0,0 1 0,0-1 0,0 1 0,-1-1 0,1 0 0,-1 0 0,0 0 0,0 0 0,-4 3 0,-4 2 0,0 1 0,0-1 0,-1-1 0,-1 0 0,-17 8 0,26-13 0,-1 0 0,0-1 0,0 1 0,0-1 0,0 0 0,0 0 0,0 0 0,0 0 0,0-1 0,0 0 0,-1 0 0,1-1 0,0 0 0,0 1 0,0-2 0,0 1 0,-8-3 0,11 3 0,0-1 0,0 1 0,0 0 0,0 0 0,1-1 0,-1 1 0,0-1 0,1 0 0,-1 1 0,1-1 0,-1 0 0,1 0 0,0 0 0,0 0 0,0 0 0,0 0 0,0 0 0,0 0 0,0-5 0,0 3 0,1 0 0,0 0 0,0 0 0,1 0 0,-1 0 0,1 0 0,0 0 0,0 0 0,0 0 0,2-5 0,4-6 0,1 1 0,0-1 0,1 2 0,15-19 0,-13 19-105,0 0 0,1 1 0,1 0 0,0 1 0,0 1 0,1 0 0,1 0 0,-1 2 0,1 0 0,1 0 0,0 1 0,19-5 0,-9 7-6721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3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34 422 24575,'1'5'0,"-1"-1"0,1 0 0,0 1 0,0-1 0,0 0 0,0 0 0,1 0 0,0 0 0,0 0 0,0-1 0,0 1 0,1 0 0,-1-1 0,1 0 0,0 1 0,0-1 0,0 0 0,0 0 0,1-1 0,-1 1 0,1-1 0,-1 0 0,1 0 0,0 0 0,0 0 0,4 1 0,1 0 0,-1 0 0,1-1 0,-1 0 0,1 0 0,0-1 0,0 0 0,0 0 0,0-1 0,0 0 0,-1-1 0,17-2 0,-14-1 0,0 0 0,0 0 0,0-1 0,0 0 0,-1-1 0,0 0 0,11-10 0,-17 13 0,-1 0 0,0 0 0,1 0 0,-1-1 0,-1 1 0,1-1 0,0 0 0,-1 0 0,3-7 0,-4 9 0,0-1 0,0 1 0,-1 0 0,1-1 0,-1 1 0,0-1 0,0 1 0,0-1 0,0 1 0,0 0 0,-1-1 0,1 1 0,-1-1 0,1 1 0,-1 0 0,0-1 0,0 1 0,0 0 0,-2-3 0,1 2 0,-1-1 0,0 1 0,-1-1 0,1 1 0,-1 0 0,1 0 0,-1 1 0,0-1 0,0 1 0,0 0 0,-1 0 0,1 0 0,0 0 0,-1 1 0,1 0 0,-1 0 0,1 0 0,-1 0 0,1 1 0,-9-1 0,1 1 0,-1 1 0,1-1 0,0 2 0,0 0 0,-1 0 0,-19 7 0,22-5 0,0 0 0,0 1 0,0 0 0,1 1 0,0 0 0,0 0 0,0 1 0,1 0 0,0 1 0,0 0 0,-11 15 0,15-17 0,0 0 0,1 1 0,-1-1 0,1 1 0,0-1 0,1 1 0,0 0 0,0 0 0,1 1 0,-1-1 0,1 0 0,1 0 0,0 1 0,0-1 0,0 0 0,1 1 0,0-1 0,3 12 0,-2-14 0,-1 0 0,1 0 0,0 0 0,1-1 0,-1 1 0,1-1 0,0 0 0,0 1 0,0-1 0,1-1 0,-1 1 0,9 6 0,-4-5 0,-1 0 0,1 0 0,0-1 0,1 0 0,-1 0 0,17 4 0,-5-4 0,0 0 0,0-1 0,0-1 0,0-1 0,41-3 0,-27-2 0,1-1 0,54-16 0,-76 17 0,-1 0 0,1-1 0,-1 0 0,-1-1 0,1 0 0,-1-1 0,0 0 0,0-1 0,-1 0 0,11-11 0,-16 12 0,-1 1 0,0-1 0,0 0 0,-1 0 0,0 0 0,0 0 0,0-1 0,-1 1 0,0-1 0,-1 1 0,0-1 0,0 0 0,0 0 0,-1 0 0,0 1 0,-1-1 0,-2-14 0,2 18 0,1 0 0,-1 1 0,0-1 0,0 1 0,0-1 0,0 1 0,-1 0 0,1 0 0,-1-1 0,0 1 0,0 0 0,0 1 0,-1-1 0,1 0 0,-1 0 0,1 1 0,-1 0 0,0-1 0,0 1 0,0 0 0,0 0 0,0 1 0,0-1 0,-1 1 0,1-1 0,0 1 0,-1 0 0,1 1 0,-1-1 0,1 0 0,-1 1 0,0 0 0,1 0 0,-1 0 0,1 0 0,-1 1 0,0-1 0,1 1 0,-7 2 0,2 0 0,0 0 0,0 1 0,0 0 0,1 1 0,-1 0 0,1 0 0,0 1 0,1-1 0,-1 1 0,1 1 0,0-1 0,1 1 0,-1 0 0,-7 15 0,9-16 0,1 1 0,0 0 0,0-1 0,1 1 0,0 0 0,0 0 0,0 1 0,0 9 0,2-13 0,0 0 0,0 0 0,0 1 0,1-1 0,-1 0 0,1 0 0,0 0 0,0 0 0,1 0 0,-1 0 0,1 0 0,0 0 0,0-1 0,0 1 0,3 3 0,-1-3 0,1 0 0,-1 0 0,1 0 0,0-1 0,0 1 0,0-1 0,0 0 0,1-1 0,-1 1 0,1-1 0,-1 0 0,1-1 0,0 1 0,0-1 0,0 0 0,-1-1 0,1 1 0,0-1 0,10-1 0,-1 0 0,0-1 0,0-1 0,0 0 0,-1 0 0,1-2 0,21-9 0,-26 9 0,-2 0 0,1 0 0,-1-1 0,1 0 0,-2-1 0,1 1 0,-1-2 0,0 1 0,0-1 0,-1 0 0,7-11 0,-11 15 0,1 0 0,-1 0 0,0 0 0,0 0 0,0 0 0,-1-1 0,1 1 0,-1-1 0,0 1 0,-1-1 0,1 0 0,-1 1 0,0-1 0,0 0 0,0 1 0,-1-1 0,1 1 0,-1-1 0,0 0 0,-1 1 0,1 0 0,-1-1 0,0 1 0,0 0 0,0 0 0,-4-7 0,5 10 0,1 0 0,-1 1 0,0-1 0,1 0 0,-1 0 0,1 0 0,-1 0 0,0 0 0,0 1 0,0-1 0,1 0 0,-1 0 0,0 1 0,0-1 0,0 1 0,0-1 0,0 1 0,0-1 0,0 1 0,0 0 0,0 0 0,0-1 0,0 1 0,0 0 0,-1 0 0,1 0 0,0 0 0,0 0 0,0 0 0,0 0 0,0 0 0,0 1 0,0-1 0,0 0 0,0 1 0,0-1 0,0 1 0,0-1 0,0 1 0,0-1 0,0 1 0,0 0 0,0-1 0,1 1 0,-1 0 0,0 0 0,0 0 0,1-1 0,-1 1 0,1 0 0,-1 0 0,1 0 0,-1 0 0,1 0 0,-1 2 0,-2 3 0,0 1 0,0-1 0,1 1 0,0-1 0,1 1 0,-1 0 0,0 10 0,2-13 0,0 0 0,0 0 0,0-1 0,1 1 0,-1 0 0,1-1 0,0 1 0,0-1 0,0 1 0,0-1 0,1 1 0,0-1 0,-1 0 0,1 0 0,0 0 0,0 0 0,1 0 0,-1 0 0,1 0 0,-1-1 0,1 1 0,0-1 0,0 0 0,0 0 0,6 3 0,-5-4 0,1 1 0,-1-1 0,1 0 0,-1 0 0,1 0 0,-1-1 0,1 0 0,0 0 0,0 0 0,-1 0 0,1-1 0,-1 0 0,1 0 0,0 0 0,-1 0 0,0-1 0,1 0 0,-1 0 0,0 0 0,4-3 0,4-3 0,-1 0 0,0-1 0,0-1 0,-1 0 0,-1 0 0,0-1 0,0 0 0,-1 0 0,0-1 0,-1 0 0,0 0 0,-1-1 0,7-23 0,-6 16 0,-1-1 0,-2 0 0,0 0 0,-1-1 0,-1 1 0,0-1 0,-2 1 0,-3-28 0,1 36 0,1 0 0,-2 1 0,0-1 0,0 1 0,-1-1 0,-1 1 0,0 0 0,0 1 0,-9-13 0,14 23 0,-1 0 0,1 0 0,-1 0 0,1 0 0,-1 1 0,1-1 0,-1 0 0,0 0 0,1 1 0,-1-1 0,0 0 0,0 1 0,1-1 0,-1 1 0,0-1 0,0 1 0,0-1 0,0 1 0,0 0 0,1-1 0,-1 1 0,0 0 0,0 0 0,0 0 0,0 0 0,0 0 0,0 0 0,0 0 0,0 0 0,0 0 0,0 0 0,0 0 0,0 0 0,0 1 0,0-1 0,0 0 0,0 1 0,1-1 0,-1 1 0,0-1 0,0 1 0,0-1 0,1 1 0,-1 0 0,0-1 0,0 1 0,1 0 0,-1 0 0,1-1 0,-1 1 0,0 1 0,-2 3 0,0 0 0,0 1 0,1-1 0,0 1 0,0-1 0,0 1 0,-1 7 0,-1 23-151,2 0-1,1 1 0,2-1 0,1 1 1,2-1-1,1 0 0,2 0 1,23 66-1,-17-65-6674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3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52 241 24575,'-9'-8'0,"0"-1"0,1-1 0,0 0 0,-9-14 0,17 24 0,0 0 0,0 0 0,0-1 0,0 1 0,0 0 0,0 0 0,0-1 0,0 1 0,0 0 0,0 0 0,0 0 0,0-1 0,0 1 0,0 0 0,0 0 0,0-1 0,0 1 0,0 0 0,0 0 0,0 0 0,1-1 0,-1 1 0,0 0 0,0 0 0,0 0 0,0-1 0,0 1 0,0 0 0,1 0 0,-1 0 0,0 0 0,0-1 0,0 1 0,1 0 0,-1 0 0,0 0 0,0 0 0,0 0 0,1 0 0,-1 0 0,0 0 0,0 0 0,1 0 0,-1 0 0,0 0 0,0 0 0,0 0 0,1 0 0,-1 0 0,0 0 0,0 0 0,1 0 0,-1 0 0,0 0 0,19 2 0,-16-2 0,231 14 0,-196-14 0,1-2 0,-2-2 0,1-1 0,42-12 0,-71 14 0,-1 0 0,0 0 0,0-1 0,0 0 0,0 0 0,0-1 0,13-11 0,-20 15 0,1 0 0,-1-1 0,1 1 0,-1 0 0,0-1 0,0 1 0,1-1 0,-1 1 0,0-1 0,0 0 0,-1 1 0,1-1 0,0 0 0,0 0 0,-1 0 0,1 0 0,-1 1 0,0-1 0,0 0 0,1 0 0,-1 0 0,0 0 0,-1 0 0,1 0 0,0 0 0,0 0 0,-1 0 0,1 1 0,-1-1 0,0 0 0,1 0 0,-1 0 0,0 1 0,0-1 0,0 0 0,0 1 0,-1-1 0,1 1 0,0-1 0,-1 1 0,1 0 0,-2-2 0,-4-2 0,1 0 0,-1 1 0,0-1 0,0 1 0,0 0 0,-1 1 0,1 0 0,-1 0 0,0 1 0,0 0 0,0 0 0,0 1 0,0 0 0,0 0 0,0 1 0,-1 0 0,-7 1 0,11-1 0,0 1 0,1 0 0,-1 0 0,1 0 0,-1 0 0,1 1 0,-1 0 0,1 0 0,0 0 0,0 0 0,0 1 0,0-1 0,0 1 0,0 0 0,1 0 0,0 1 0,-1-1 0,1 1 0,0-1 0,1 1 0,-1 0 0,1 0 0,-1 1 0,1-1 0,1 0 0,-1 1 0,1-1 0,-1 1 0,1-1 0,-1 10 0,2-1 0,0-1 0,0 1 0,2 0 0,-1-1 0,1 1 0,1-1 0,0 0 0,1 0 0,1 0 0,0 0 0,0-1 0,12 20 0,-9-19 0,0 0 0,1 0 0,1-1 0,0 0 0,0 0 0,1-1 0,0 0 0,0-1 0,1-1 0,22 12 0,-25-16-68,0 0 0,0-1-1,0-1 1,1 1 0,-1-1 0,0-1-1,1 0 1,-1 0 0,1-1 0,0 0-1,-1-1 1,1 0 0,-1-1 0,0 0-1,1 0 1,-1 0 0,0-2-1,0 1 1,9-6 0,10-7-6758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3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10 166 24575,'-7'-18'0,"4"15"0,8 11 0,111 149 0,-70-99 0,-27-31 0,-19-26 0,1-1 0,-1 1 0,1 0 0,-1 0 0,1-1 0,-1 1 0,1 0 0,-1 0 0,0 0 0,1 0 0,-1-1 0,0 1 0,0 0 0,1 0 0,-1 0 0,0 0 0,0 0 0,0 0 0,0 0 0,-1-1 0,1 1 0,0 0 0,0 0 0,0 0 0,-1 0 0,1 0 0,0 0 0,-1-1 0,1 1 0,-2 1 0,2-2 0,-1 0 0,0 0 0,0 0 0,0 0 0,0 0 0,0 0 0,0 0 0,0 0 0,1 0 0,-1 0 0,0-1 0,0 1 0,0 0 0,0-1 0,1 1 0,-1-1 0,0 1 0,0-1 0,1 1 0,-1-1 0,0 0 0,1 1 0,-1-1 0,1 0 0,-1 1 0,0-2 0,-15-21 0,12 14 0,0 0 0,0 0 0,2-1 0,-1 1 0,1-1 0,0 1 0,1-1 0,0 0 0,1 0 0,0 0 0,0 1 0,1-1 0,0 0 0,1 1 0,5-19 0,-1 11 0,0 1 0,0 0 0,2 0 0,0 0 0,0 1 0,2 1 0,0-1 0,14-15 0,-19 24-76,1 0 1,0 1-1,-1 0 0,2 0 0,-1 1 0,0 0 0,1 0 0,0 0 1,0 1-1,0 0 0,0 0 0,1 0 0,-1 1 0,1 0 1,-1 1-1,1 0 0,13 0 0,7 4-6750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3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2887 23 24575,'-36'-1'0,"-50"-10"0,57 7 0,-1 0 0,1 2 0,-35 2 0,-271 44 0,108-11 0,-252 3 0,12-2 0,364-21 0,0 5 0,-148 45 0,187-43 0,1 3 0,1 3 0,1 2 0,-65 42 0,103-54 0,-1 1 0,2 1 0,0 2 0,1 0 0,-18 23 0,26-26 0,1 0 0,0 1 0,2 0 0,0 1 0,0 0 0,2 1 0,-10 34 0,10-23 0,1 0 0,2 0 0,1 0 0,1 1 0,3 52 0,2-61 0,1 0 0,1-1 0,1 0 0,1 0 0,1 0 0,1-1 0,0 0 0,21 35 0,74 102 0,-43-68 0,-31-47 0,1-1 0,59 62 0,-69-83 0,2-2 0,1 0 0,0-2 0,1 0 0,0-1 0,35 15 0,14 0 0,2-4 0,0-2 0,109 19 0,241 19 0,-92-32 0,506-17 0,-804-16 0,705-32 0,-6-34 0,-684 62 0,-1-2 0,-1-2 0,88-31 0,-116 32 0,0 0 0,-1-1 0,0-1 0,-1-1 0,0 0 0,-1-1 0,0-1 0,-1-1 0,-1 0 0,0-1 0,16-23 0,-10 6 0,0-1 0,-3-1 0,-1-1 0,24-72 0,-17 27 0,15-103 0,-34 157 0,-2 1 0,-1-1 0,-1 0 0,-1 0 0,-2 0 0,-1 1 0,0-1 0,-16-51 0,13 58 0,-2 0 0,-1 0 0,0 1 0,-1 0 0,-1 1 0,-1 0 0,0 1 0,-2 0 0,0 1 0,0 1 0,-32-26 0,-2 7 0,-1 1 0,-2 3 0,-106-47 0,-176-44 0,332 121 0,-207-63 0,-370-62 0,-227 43 0,690 77 0,0 4 0,0 6 0,0 4 0,-162 35 0,262-41-170,0 0-1,0 2 0,0 0 1,1 0-1,0 1 0,0 1 1,-20 13-1,10 0-6655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695 171 24575,'-12'30'0,"0"-1"0,-9 40 0,9-26 0,-49 178 0,10 1 0,10 3 0,10 1 0,10 1 0,10 2 0,9-1 0,34 269 0,-30-475 0,70 465 0,-68-469 0,0-1 0,2 1 0,0-1 0,13 24 0,-17-36 0,1-1 0,0 1 0,0-1 0,0 0 0,0 0 0,1 0 0,-1-1 0,1 1 0,0-1 0,0 0 0,1 0 0,-1 0 0,1-1 0,-1 1 0,1-1 0,0 0 0,0-1 0,0 1 0,0-1 0,8 1 0,3-1 0,0-2 0,1 0 0,-1-1 0,0 0 0,0-2 0,0 0 0,-1 0 0,20-10 0,-3 3 0,111-37-9,256-78-168,938-140-1016,23 145-228,-868 112 1416,-486 9 156,1 0 0,0-1 0,0 0 0,-1 0 0,1-1 0,7-2 0,-12 3-104,-1 1 0,0-1 0,1 0 0,-1 1 0,0-1 0,1 0 0,-1 0 0,0 0 0,0 0 0,0 0-1,0 0 1,0-1 0,0 1 0,0 0 0,0 0 0,0-1 0,0 1 0,-1 0 0,1-1 0,0 1-1,-1-1 1,0 1 0,1-1 0,-1 1 0,0-1 0,0 1 0,0-1 0,0 1 0,0-1 0,0 0-1,0 1 1,0-2 0,-6-20 22,-1 0-1,-15-38 1,-5-10-75,12 14 6,2-1 0,3 0 0,-4-76 0,10-180 0,15 93 0,9 0 0,86-379 0,-97 563 0,29-152 0,-33 156 0,-2 0 0,-1 0 0,-4-57 0,2 83 0,-1 1 0,-1-1 0,1 0 0,-1 1 0,0-1 0,-1 1 0,1-1 0,-1 1 0,-1 0 0,1 0 0,-1 1 0,0-1 0,-7-7 0,5 7 0,-1 0 0,-1 0 0,1 0 0,-1 1 0,0 1 0,0-1 0,0 1 0,-17-6 0,-8 2 0,0 0 0,0 3 0,0 0 0,-46 1 0,73 3 0,-698-3-1180,431 8 872,-978 14-2619,3 48 1198,1110-55 1424,-61 4-129,-236 48 0,348-39 288,31-2-582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44 422 24575,'0'6'0,"-1"0"0,0 0 0,-1 0 0,1 0 0,-5 9 0,-4 18 0,5 9 0,1 0 0,3 0 0,1 0 0,2 0 0,2 0 0,2-1 0,1 0 0,2 0 0,17 45 0,-43-139 0,3 0 0,2-1 0,3-1 0,2 0 0,2 0 0,3 0 0,2 0 0,2 0 0,3 0 0,19-86 0,-19 120 0,1 0 0,1 0 0,1 0 0,1 1 0,0 0 0,2 1 0,15-22 0,-21 34 0,1 0 0,0 0 0,0 0 0,1 1 0,0 0 0,0 0 0,0 0 0,1 1 0,0 0 0,0 1 0,0 0 0,0 0 0,1 1 0,0 0 0,0 0 0,-1 1 0,1 0 0,1 1 0,14-1 0,-16 2 0,1 0 0,-1 0 0,0 1 0,0 1 0,0-1 0,-1 1 0,1 0 0,0 1 0,-1 0 0,1 0 0,-1 1 0,12 8 0,-16-10 0,0 0 0,0 1 0,-1-1 0,1 1 0,-1 0 0,0 0 0,0 0 0,0 0 0,0 0 0,-1 0 0,1 1 0,-1-1 0,0 1 0,0-1 0,0 1 0,0-1 0,0 1 0,-1-1 0,0 1 0,0 0 0,0-1 0,0 1 0,0-1 0,-1 1 0,1 0 0,-1-1 0,0 1 0,0-1 0,-1 1 0,-1 3 0,-2 3 11,0-1 0,-1 1 0,0-2 0,0 1 0,-1-1 0,0 0-1,0 0 1,-1 0 0,0-1 0,-9 6 0,0-1-308,-1-1 0,0 0 0,0-2 0,-23 9 0,9-6-6529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19:0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32 24575,'1'0'0,"0"0"0,0 0 0,-1 0 0,1 0 0,0 0 0,0 0 0,-1 0 0,1 1 0,0-1 0,0 0 0,-1 0 0,1 1 0,0-1 0,0 0 0,-1 1 0,1-1 0,-1 1 0,1-1 0,0 1 0,-1-1 0,1 1 0,-1-1 0,1 1 0,-1-1 0,1 1 0,0 1 0,-1-1 0,1 1 0,-1 0 0,0-1 0,0 1 0,0 0 0,0-1 0,0 1 0,0 0 0,0-1 0,0 1 0,-1 0 0,0 1 0,-3 10 0,-1-1 0,-11 22 0,7-16 0,2-1 0,1 1 0,0 0 0,2 0 0,0 0 0,1 0 0,0 1 0,1 33 0,3-45 0,-1-1 0,1 1 0,0-1 0,1 0 0,-1 0 0,1 1 0,0-1 0,1 0 0,0-1 0,0 1 0,5 8 0,-5-11 0,0 1 0,1-1 0,-1 0 0,1 0 0,0 0 0,-1 0 0,1-1 0,1 1 0,-1-1 0,0 0 0,0 0 0,1-1 0,-1 1 0,1-1 0,0 0 0,-1 0 0,8 0 0,0-1 0,0 0 0,0-1 0,0 0 0,0-1 0,0 0 0,0-1 0,0-1 0,-1 0 0,1 0 0,-1-1 0,0 0 0,10-8 0,-2 1 0,-1 0 0,0-1 0,-1-1 0,-1-1 0,27-29 0,-36 35 0,0 0 0,-1 0 0,0-1 0,-1 0 0,1 0 0,-2 0 0,0 0 0,0-1 0,-1 0 0,0 1 0,1-15 0,-3 20 0,-1 0 0,0 0 0,0 0 0,0 0 0,-1-1 0,1 1 0,-1 0 0,-1 0 0,1 0 0,-1 1 0,0-1 0,0 0 0,0 1 0,0-1 0,-1 1 0,0-1 0,0 1 0,0 0 0,0 0 0,-1 1 0,0-1 0,1 1 0,-1 0 0,-1-1 0,1 2 0,-6-4 0,-2 0 14,0 1-1,0 0 0,-1 1 0,1 0 1,-1 1-1,0 1 0,0 0 1,-19 0-1,-2 1-508,0 3 0,-35 5 0,21 0-6331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698 135 24575,'0'-9'0,"0"0"0,-1 0 0,1 0 0,-2 1 0,1-1 0,-1 0 0,-6-15 0,6 20 0,0 1 0,0 0 0,0 0 0,0 0 0,0 1 0,-1-1 0,1 0 0,-1 1 0,0 0 0,1-1 0,-1 1 0,0 0 0,-1 0 0,1 1 0,0-1 0,0 1 0,-1 0 0,1 0 0,-1 0 0,1 0 0,-1 0 0,-5 0 0,-7 0 0,-1 0 0,0 2 0,0 0 0,0 0 0,-29 8 0,-81 28 0,116-33 0,-147 56 0,138-51 0,0 2 0,0 0 0,2 2 0,-1 0 0,-24 23 0,38-32 0,1 0 0,0 1 0,0-1 0,0 1 0,1 0 0,0 1 0,0-1 0,0 0 0,0 1 0,1 0 0,0-1 0,0 1 0,0 0 0,0 7 0,2-8 0,0 0 0,0-1 0,0 1 0,1 0 0,0-1 0,0 1 0,0 0 0,0-1 0,1 0 0,-1 1 0,1-1 0,0 0 0,1 0 0,-1 0 0,1 0 0,0 0 0,0 0 0,0-1 0,4 4 0,6 5 0,1-1 0,0-1 0,0 0 0,1-1 0,19 9 0,87 31 0,-69-28 0,-4-3 0,90 41 0,-123-51 0,0 0 0,-1 1 0,1 1 0,-2 0 0,0 1 0,18 18 0,-28-26 0,0 0 0,-1 0 0,1 0 0,-1 1 0,0-1 0,0 1 0,0-1 0,0 1 0,-1-1 0,1 1 0,-1 0 0,0 0 0,0 0 0,-1 0 0,1 0 0,-1 0 0,0 0 0,0 0 0,0 0 0,0 0 0,-2 7 0,-1-4 0,1-2 0,-1 1 0,0 0 0,0 0 0,-1-1 0,0 0 0,0 1 0,0-2 0,0 1 0,-1 0 0,0-1 0,-9 7 0,-2 0 0,-1-1 0,0-1 0,0 0 0,-1-1 0,0-1 0,0-1 0,-1-1 0,0 0 0,0-1 0,0-1 0,0-1 0,0-1 0,-1-1 0,1 0 0,-34-6 0,48 6 0,1-1 0,0 0 0,-1-1 0,1 1 0,0-1 0,-1 0 0,1 0 0,0 0 0,0-1 0,1 1 0,-1-1 0,0 0 0,1 0 0,0 0 0,0-1 0,-4-4 0,6 6 0,0 0 0,0 0 0,0 0 0,0-1 0,1 1 0,-1 0 0,1-1 0,-1 1 0,1-1 0,0 1 0,0-1 0,0 1 0,0 0 0,0-1 0,1 1 0,-1-1 0,1 1 0,-1 0 0,1-1 0,0 1 0,0 0 0,0 0 0,0 0 0,0 0 0,1-1 0,-1 2 0,1-1 0,-1 0 0,1 0 0,0 0 0,3-2 0,0 0 0,0-1 0,0 1 0,0 0 0,1 1 0,0-1 0,0 1 0,0 0 0,0 1 0,1-1 0,-1 1 0,0 0 0,1 1 0,0-1 0,-1 2 0,1-1 0,0 1 0,0-1 0,-1 2 0,1-1 0,0 1 0,8 2 0,-4 0 0,-1 0 0,1 0 0,-1 2 0,0-1 0,0 1 0,0 0 0,-1 1 0,0 0 0,0 1 0,0 0 0,-1 0 0,10 11 0,3 10 0,-1 0 0,0 1 0,22 47 0,-14-23 0,-25-49 6,-1 1 0,1-1 0,0 0 0,0 0 0,0-1 0,0 1 0,1 0 0,-1-1 0,1 0 0,0 0 0,0 0 0,0-1 0,1 1 0,-1-1 0,0 0 0,1 0 0,0 0 0,-1-1 0,10 2 0,-8-2-89,-1-1 1,1 0-1,-1-1 1,1 1-1,-1-1 1,0 0-1,1 0 1,-1-1-1,0 0 1,0 0-1,0 0 1,0 0-1,0-1 1,0 0-1,-1 0 1,1 0-1,6-6 1,7-8-6744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4616 7509 24575,'-22'2'0,"0"1"0,0 0 0,0 2 0,1 0 0,-31 13 0,19-7 0,-37 8 0,-96 10 0,-1-8 0,-1-7 0,0-7 0,-184-17 0,278 4 0,0-3 0,1-4 0,1-2 0,0-4 0,-106-43 0,137 44 0,0-2 0,0-2 0,2-2 0,1-1 0,1-2 0,2-2 0,0-1 0,2-2 0,2-1 0,-34-45 0,29 26 0,2-3 0,3 0 0,2-2 0,2-2 0,-21-69 0,-67-315 0,-11-201-546,42 204 239,22 116 307,-25-423 0,52-315-5,34 1000 3,-4-88-7,-6 1-1,-7 0 1,-53-212-1,-209-529 885,200 655-852,47 138-23,-5 2 0,-3 1 0,-65-107 0,84 169 0,0 1 0,-3 1 0,0 1 0,-2 2 0,0 0 0,-2 2 0,-1 1 0,-50-31 0,-23-3 0,-156-64 0,57 29 0,186 85-341,0-2 0,0 0-1,-16-14 1,9 5-6485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0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98 24575,'2'-1'0,"0"0"0,0 0 0,-1 0 0,1 0 0,0 0 0,-1 0 0,1 0 0,-1-1 0,1 1 0,-1 0 0,0-1 0,1 1 0,-1-1 0,0 0 0,0 1 0,0-1 0,1-2 0,14-31 0,-16 33 0,0 1 0,1 0 0,-1 0 0,0 0 0,1 0 0,-1 0 0,0-1 0,0 1 0,0 0 0,0 0 0,0 0 0,0-1 0,0 1 0,-1 0 0,1 0 0,0 0 0,-1 0 0,1-1 0,-1 1 0,1 0 0,-1 0 0,1 0 0,-1 0 0,0 0 0,0-1 0,-1 1 0,1 1 0,-1-1 0,1 0 0,-1 1 0,0-1 0,1 1 0,-1 0 0,1-1 0,-1 1 0,0 0 0,1 0 0,-1 0 0,0 0 0,1 0 0,-4 1 0,-6 1 0,1 1 0,-1 0 0,-20 9 0,17-5 0,-1-1 0,1 2 0,0 0 0,0 1 0,1 0 0,-14 14 0,23-20 0,0 1 0,1 1 0,-1-1 0,1 0 0,0 1 0,0-1 0,1 1 0,0 0 0,-1 0 0,2 0 0,-1 0 0,0 1 0,1-1 0,0 0 0,1 1 0,-1-1 0,1 0 0,0 1 0,0-1 0,0 1 0,1-1 0,1 7 0,2 2 0,0-1 0,1 1 0,1-1 0,0-1 0,0 1 0,13 17 0,57 68 0,-58-77 0,107 132-1365,-65-79-5461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24575,'-1'2'0,"0"0"0,0 0 0,0 0 0,-1 0 0,1 0 0,0 0 0,-1-1 0,0 1 0,1-1 0,-1 1 0,0-1 0,0 1 0,1-1 0,-4 1 0,-18 19 0,18-13 0,1 0 0,0 1 0,1 0 0,0 0 0,0 0 0,1 0 0,0 1 0,1-1 0,0 1 0,0-1 0,2 16 0,2 12 0,12 60 0,-8-63 0,89 436-9,45 307-542,-122-587-721,-7-18-5087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24575,'52'523'0,"-41"-367"0,-6-35 0,-6-1 0,-5 0 0,-5 0 0,-29 124 0,13-95-682,-11 218-1,36-280-6143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24575,'-28'449'0,"12"-292"0,9 281 0,88 146 0,-11-120 0,-68-446 0,60 607 0,-33 3 0,-30-221-1365,0-321-5461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24575,'-3'46'0,"-1"-1"0,-12 51 0,-2 19 0,12-66 0,2 1 0,2 0 0,2 0 0,3 0 0,2 0 0,17 77 0,-7-68 0,-2 0 0,-2 1 0,3 80 0,-13-16-1365,-2-66-5461</inkml:trace>
  <inkml:trace contextRef="#ctx0" brushRef="#br0" timeOffset="1">300 2350 24575,'8'34'0,"-1"0"0,-2 0 0,-1 1 0,-2 0 0,-2 35 0,1-17 0,1 43 0,13 299 0,-1-262-13,-5-58-663,-1 118 0,-12-130-6150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3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4560 1975 24575,'-5'0'0,"1"-1"0,-1 0 0,0 0 0,0 0 0,-8-4 0,-10-3 0,-278-58-468,-336-30 0,-2072-99-1530,2541 191 1879,-114-7-9,273 11 122,4 0 22,0-1 0,0 1-1,0-1 1,0 1 0,1-1 0,-1-1-1,0 1 1,1-1 0,-1 1 0,-7-5-1,12 5 6,0 1 0,-1 0-1,1 0 1,0-1 0,-1 1-1,1 0 1,0-1-1,0 1 1,-1 0 0,1-1-1,0 1 1,0-1 0,0 1-1,0 0 1,-1-1 0,1 1-1,0-1 1,0 1-1,0 0 1,0-1 0,0 1-1,0-1 1,0 1 0,0 0-1,0-1 1,0 1 0,0-1-1,1 1 1,-1 0 0,0-1-1,0 1 1,0-1-1,0 1 1,1 0 0,-1-1-1,0 1 1,0 0 0,1-1-1,-1 1 1,0 0 0,1 0-1,-1-1 1,0 1-1,1 0 1,-1 0 0,0-1-1,1 1 1,-1 0 0,0 0-1,1 0 1,-1 0 0,1 0-1,-1 0 1,0-1-1,1 1 1,24-8 1187,-11 5-1043,19-3 13,0-2 0,38-15 0,-60 18-183,0 0 0,0 0 0,-1-2 1,1 1-1,-1-1 0,-1-1 0,1 0 0,-2 0 0,16-18 0,-11 8 5,-1 0 0,-1-1 0,0-1 0,-2 0 0,0 0 0,-1-1 0,-1 0 0,-1 0 0,-1 0 0,2-25 0,0-20 0,-3-1 0,-4-69 0,-4 63 0,-3 1 0,-3-1 0,-4 1 0,-2 1 0,-46-122 0,52 166 0,-2 1 0,-1 1 0,-1 0 0,0 1 0,-2 0 0,-1 1 0,-1 1 0,-1 1 0,-25-22 0,32 32 0,-1 2 0,0 0 0,-1 0 0,0 1 0,0 1 0,0 0 0,-1 1 0,0 0 0,0 1 0,-1 1 0,0 1 0,1 0 0,-1 1 0,0 1 0,0 0 0,0 1 0,-28 4 0,35-3-88,-2-1-29,0 1 1,0 1 0,0 0 0,0 1 0,1 0 0,-1 0 0,1 1 0,0 0 0,0 1 0,-14 9 0,8 2-6710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2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59 24575,'8'-18'0,"2"-6"0,-10 23 0,1 1 0,-1-1 0,0 1 0,0-1 0,0 0 0,0 1 0,0-1 0,0 1 0,0-1 0,0 1 0,0-1 0,0 1 0,0-1 0,-1 1 0,1-1 0,0 1 0,0-1 0,0 1 0,-1-1 0,1 1 0,0-1 0,-1 1 0,1-1 0,0 1 0,-1 0 0,1-1 0,-1 1 0,1 0 0,0-1 0,-1 1 0,1 0 0,-1-1 0,1 1 0,-1 0 0,1 0 0,-1 0 0,0-1 0,-2 1 0,1 0 0,0 0 0,-1 0 0,1 1 0,0-1 0,-1 0 0,1 1 0,0 0 0,-1-1 0,1 1 0,0 0 0,0 0 0,0 0 0,0 1 0,0-1 0,0 0 0,0 1 0,-2 2 0,-35 34 0,37-35 0,-32 38 0,2 2 0,2 1 0,1 1 0,3 1 0,2 2 0,2 0 0,2 2 0,-20 77 0,35-111 0,2-1 0,0 1 0,0 0 0,2-1 0,0 1 0,1 0 0,0 0 0,5 28 0,-3-37 0,0 1 0,0-1 0,1 0 0,0 0 0,0 0 0,1-1 0,-1 1 0,2-1 0,-1 0 0,1 0 0,0 0 0,0 0 0,0-1 0,1 0 0,0 0 0,0-1 0,0 1 0,1-1 0,-1-1 0,10 5 0,7 1 0,-1-2 0,1 0 0,0-2 0,0 0 0,1-1 0,-1-2 0,1 0 0,28-3 0,-1-2 0,1-2 0,85-21 0,-56 4-1365,-12 0-5461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2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24575,'-5'0'0,"-5"5"0,2 1 0,8 1 0,14-2 0,7-2 0,16-1 0,10-1 0,12 0 0,8-6 0,8-2 0,5-4 0,-11 0-8191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2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648 188 24575,'0'-5'0,"1"0"0,-1-1 0,2 1 0,-1 0 0,0 0 0,4-7 0,-3 8 0,-1 1 0,1-1 0,-1-1 0,0 1 0,0 0 0,0 0 0,-1 0 0,0 0 0,1-1 0,-1 1 0,-1 0 0,0-5 0,0 6 0,0-1 0,0 1 0,-1 0 0,1 0 0,-1 0 0,0 0 0,0 0 0,0 0 0,0 0 0,-1 0 0,1 1 0,-1-1 0,0 1 0,1 0 0,-1 0 0,0 0 0,0 0 0,-1 0 0,1 1 0,0 0 0,0-1 0,-1 1 0,1 0 0,-1 0 0,1 1 0,-1-1 0,1 1 0,-5 0 0,-8-1 0,0 1 0,0 1 0,0 0 0,-30 7 0,4 1 0,1 2 0,0 2 0,1 2 0,-58 29 0,81-35 0,1 1 0,0 0 0,0 1 0,1 0 0,0 2 0,1 0 0,0 0 0,1 1 0,1 1 0,0 0 0,1 1 0,-13 24 0,21-34 0,0 1 0,0-1 0,1 1 0,0-1 0,0 1 0,1 0 0,0 0 0,0 0 0,1 0 0,-1 0 0,1 0 0,1 0 0,0 0 0,0 0 0,0 0 0,1 0 0,-1 0 0,2-1 0,-1 1 0,1-1 0,0 1 0,0-1 0,1 0 0,0 0 0,0-1 0,0 1 0,1-1 0,0 0 0,8 8 0,2-2 0,-1 0 0,2 0 0,-1-2 0,2 0 0,-1-1 0,1 0 0,0-1 0,0-1 0,1-1 0,23 4 0,7-3-227,0-1-1,1-2 1,0-3-1,-1-2 1,56-9-1,-20-2-6598</inkml:trace>
  <inkml:trace contextRef="#ctx0" brushRef="#br0" timeOffset="1">1303 215 24575,'7'-12'0,"-1"-1"0,0-1 0,-1 1 0,0-1 0,4-24 0,-8 34 0,-1 1 0,0-1 0,0 0 0,0 0 0,0 1 0,-1-1 0,0 0 0,1 1 0,-1-1 0,0 0 0,-1 1 0,1 0 0,-1-1 0,1 1 0,-1 0 0,0-1 0,0 1 0,-1 0 0,1 1 0,0-1 0,-1 0 0,0 1 0,0-1 0,0 1 0,0 0 0,0 0 0,-5-2 0,1 0 0,-1 1 0,0 0 0,0 0 0,0 1 0,-1 0 0,1 0 0,0 1 0,-1 1 0,1-1 0,-1 1 0,1 0 0,-16 3 0,3 1 0,1 1 0,0 0 0,0 2 0,-21 9 0,25-9 0,1 1 0,0 0 0,0 2 0,1-1 0,0 2 0,1 0 0,0 0 0,1 1 0,0 1 0,1 0 0,-10 16 0,16-22 0,0 0 0,1 1 0,0 0 0,1 0 0,0 0 0,0 0 0,1 0 0,0 1 0,0-1 0,0 1 0,2-1 0,-1 1 0,1 0 0,0-1 0,1 1 0,0 0 0,0-1 0,1 1 0,0-1 0,0 0 0,1 1 0,0-1 0,8 14 0,-4-11 9,0 0-1,2-1 1,-1 1-1,1-1 1,1-1 0,0 0-1,0 0 1,0-1-1,1-1 1,1 1-1,-1-2 1,1 0-1,25 10 1,-4-5-306,0-1 0,1-2 0,0-1 0,39 2 0,-1-2-6529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2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1641 306 24575,'4'-6'0,"0"1"0,0-1 0,-1 0 0,0 0 0,0-1 0,3-7 0,7-15 0,-7 19 0,-1-1 0,0 1 0,-1-1 0,0 1 0,0-1 0,-1 0 0,2-20 0,-4 27 0,-1 0 0,0 0 0,0 0 0,-1 0 0,1-1 0,-1 1 0,0 0 0,0 0 0,0 0 0,-1 0 0,0 0 0,1 1 0,-1-1 0,-1 0 0,1 1 0,0-1 0,-1 1 0,0 0 0,1 0 0,-1 0 0,-1 0 0,1 0 0,-7-4 0,2 3 0,-1-1 0,1 2 0,-1-1 0,0 1 0,0 0 0,0 1 0,-1 0 0,1 0 0,0 1 0,-12 0 0,-14 1 0,-47 7 0,16 2 0,1 3 0,-65 21 0,-123 54 0,176-58 0,2 5 0,2 2 0,1 4 0,-114 82 0,147-91 0,1 2 0,2 1 0,1 1 0,2 2 0,1 2 0,2 1 0,2 1 0,2 1 0,-22 48 0,29-45 0,1 0 0,3 2 0,1 0 0,3 0 0,2 1 0,2 0 0,2 1 0,2-1 0,2 1 0,2 0 0,16 95 0,-6-88 0,3 0 0,2-1 0,3-1 0,2 0 0,2-2 0,2 0 0,3-2 0,2-1 0,68 85 0,-47-75 0,2-2 0,3-2 0,108 82 0,-116-104 0,1-2 0,1-1 0,2-3 0,1-3 0,94 31 0,-18-21-253,1-6 0,1-6 0,1-5 0,178-1 0,532-61-979,-147-43 1232,-534 59 0,-1-8 0,196-71 0,-312 91 1,-1-1-1,-1-2 1,0-2-1,60-43 1,-80 48 130,-1-1 0,0-1 0,-1-1 1,-2 0-1,0-2 0,-1 0 0,-1-1 0,26-49 0,-20 23 155,-3-1 0,-1-1 0,-3 0 0,14-82-1,-15 35-342,1-151-1,-14 197 58,-3 1 0,-2 0 0,-2 0 0,-3 0 0,-18-61 0,18 82 0,-2 1 0,-1 1 0,-1 0 0,-2 0 0,0 1 0,-2 1 0,-1 1 0,-1 0 0,-43-43 0,11 24 0,-2 2 0,-2 3 0,-110-62 0,-196-64 0,219 113 11,-3 6-1,-2 7 0,-1 6 0,-204-19 1,-611 8-650,633 46 555,-345 49 0,647-47 80,-117 17-4,120-16 9,0 1-1,0 1 1,-36 17-1,55-22 52,1 1 0,0-1 0,0 1-1,0 1 1,0-1 0,0 1-1,1 0 1,0 0 0,-1 0-1,2 1 1,-1-1 0,0 1-1,-5 10 1,6-8-172,1 0-1,0 0 1,0 0 0,0 0-1,1 1 1,0-1-1,0 0 1,1 1 0,0-1-1,1 12 1,1 5-6706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2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5654 5710 24575,'0'3'0,"1"0"0,0 0 0,0 0 0,0 0 0,0 0 0,0 0 0,3 4 0,6 21 0,-10-22 0,0 0 0,-1 0 0,1 0 0,-1 0 0,-1-1 0,1 1 0,-1 0 0,0-1 0,0 1 0,-1-1 0,1 0 0,-1 0 0,-1 0 0,1 0 0,0 0 0,-1-1 0,0 1 0,0-1 0,-1 0 0,-7 5 0,-4 3 0,-1-1 0,0 0 0,0-1 0,-35 13 0,13-10 0,0-1 0,-1-1 0,-1-3 0,-50 5 0,9-7 0,-93-5 0,19-14 0,-220-46 0,357 55 0,-158-34 0,2-8 0,-295-119 0,307 94 0,3-7 0,3-7 0,4-7 0,5-7 0,4-6 0,4-6 0,-213-221 0,288 257 0,2-3 0,5-2 0,2-3 0,5-3 0,3-1 0,-62-162 0,59 105 0,7-3 0,6-2 0,-32-256 0,25-28 0,-47-325 0,52 549 0,-9 2 0,-9 2 0,-111-259 0,150 424 0,-2 2 0,-1 0 0,-2 1 0,-1 1 0,-2 2 0,-2 0 0,-1 2 0,-1 2 0,-40-31 0,-12-1 0,-4 3 0,-155-78 0,195 110 0,-51-39 0,62 40 0,-1 1 0,-65-32 0,61 46-1365,22 8-5461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2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82 24575,'6'-24'0,"-5"23"0,-1 0 0,1 0 0,0 0 0,-1 0 0,1 0 0,-1-1 0,0 1 0,1 0 0,-1 0 0,0-1 0,0 1 0,0 0 0,0 0 0,0-1 0,0 1 0,0 0 0,0 0 0,0 0 0,-1-1 0,1 1 0,0 0 0,-1 0 0,1 0 0,-1 0 0,1-1 0,-1 1 0,0 0 0,0 0 0,1 0 0,-1 0 0,0 0 0,0 1 0,-1-2 0,-2-1 0,0 1 0,0 0 0,0 0 0,-1 0 0,1 0 0,0 1 0,-1-1 0,1 1 0,-1 0 0,0 1 0,1-1 0,-1 1 0,0 0 0,1 0 0,-1 1 0,0-1 0,-6 2 0,-12 4 0,1 0 0,-30 12 0,15-5 0,30-11 0,-155 54 0,129-43 0,1 1 0,-55 34 0,85-46 0,-1-1 0,1 1 0,0-1 0,0 1 0,0 0 0,0 0 0,0 0 0,0 0 0,1 0 0,-1 0 0,1 0 0,-2 3 0,3-3 0,-1-1 0,1 0 0,0 1 0,0-1 0,0 0 0,0 1 0,0-1 0,0 0 0,1 0 0,-1 1 0,0-1 0,1 0 0,-1 0 0,1 1 0,-1-1 0,1 0 0,0 0 0,-1 0 0,1 0 0,0 0 0,0 0 0,0 0 0,0 0 0,0 0 0,0 0 0,0-1 0,1 2 0,20 15 0,45 26 0,1 1 0,13 20-455,-2 3 0,122 136 0,-115-105-6371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28 624 24575,'-1'0'0,"0"-1"0,0 1 0,0 0 0,0 0 0,0 1 0,-1-1 0,1 0 0,0 0 0,0 0 0,0 1 0,0-1 0,0 0 0,0 1 0,0-1 0,0 1 0,0-1 0,0 1 0,1 0 0,-1-1 0,0 1 0,0 0 0,0 0 0,1 0 0,-1-1 0,-1 3 0,2-2 0,0 1 0,-1 0 0,1 0 0,0 0 0,0-1 0,-1 1 0,1 0 0,1 0 0,-1 0 0,0-1 0,0 1 0,1 0 0,0 3 0,4 6 0,0 0 0,0 0 0,11 15 0,-14-22 0,40 65 0,-3 2 0,46 120 0,-15-2 0,-191-486 0,93 226 0,3-1 0,-29-145 0,49 187 0,2-1 0,2 0 0,0 0 0,5-34 0,-2 46 0,2-1 0,0 1 0,1-1 0,1 1 0,0 1 0,2-1 0,12-22 0,-9 24 0,1 1 0,0 0 0,1 1 0,1 0 0,0 1 0,1 1 0,1 0 0,0 1 0,0 1 0,1 0 0,1 2 0,0 0 0,0 0 0,23-6 0,-20 8 0,0 0 0,1 2 0,0 1 0,0 0 0,0 2 0,0 0 0,0 2 0,1 0 0,-1 1 0,0 2 0,0 0 0,33 9 0,-48-9 0,1-1 0,-1 1 0,0 0 0,0 1 0,0 0 0,0 0 0,-1 0 0,0 1 0,0 0 0,0 0 0,0 0 0,-1 1 0,1 0 0,-2 0 0,1 0 0,-1 1 0,0 0 0,0 0 0,0 0 0,-1 0 0,0 0 0,-1 1 0,0-1 0,0 1 0,0-1 0,-1 1 0,0 0 0,-1 0 0,0 0 0,0-1 0,-1 1 0,1 0 0,-5 13 0,-1 1 0,0-1 0,-2 0 0,-1 0 0,-1-1 0,0 0 0,-2 0 0,-16 21 0,-13 12 0,-52 53 0,59-73 0,21-20 0,0 0 0,-18 24 0,30-36 0,0-1 0,1 1 0,-1 0 0,1 0 0,-1-1 0,1 1 0,0 0 0,-1 0 0,1-1 0,0 1 0,-1 0 0,1 0 0,0 0 0,0 0 0,0 0 0,0 0 0,0-1 0,0 1 0,0 0 0,0 0 0,0 1 0,1-1 0,-1-1 0,0 1 0,1-1 0,-1 1 0,1-1 0,0 1 0,-1-1 0,1 0 0,-1 1 0,1-1 0,0 1 0,-1-1 0,1 0 0,0 0 0,-1 1 0,1-1 0,0 0 0,-1 0 0,1 0 0,1 0 0,42-3 0,-38 2 0,37-6 0,1 2 0,72 0 0,-104 6 0,0-1 0,0 2 0,0-1 0,0 2 0,-1-1 0,1 2 0,-1-1 0,1 2 0,-1-1 0,-1 2 0,1-1 0,-1 1 0,0 1 0,0 0 0,8 8 0,-14-11 0,0 0 0,0 0 0,-1 1 0,0-1 0,0 1 0,0-1 0,0 1 0,-1 0 0,0 0 0,0 0 0,0 0 0,0 0 0,-1 1 0,0-1 0,0 1 0,0 5 0,-2-4 0,1 0 0,-1 0 0,0 0 0,-1-1 0,1 1 0,-2 0 0,1 0 0,-1-1 0,1 0 0,-2 1 0,-3 5 0,-4 3 0,0-1 0,0 0 0,-1-1 0,-1 0 0,0-1 0,-1-1 0,0 0 0,-30 17 0,28-18-114,0-2 1,0 0-1,0-1 0,-1 0 0,0-1 1,-1-1-1,1-1 0,-1-1 0,0 0 1,0-1-1,-23-1 0,-4-6-6712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24575,'17'-2'0,"1"0"0,-1-2 0,0 0 0,0-1 0,0 0 0,21-11 0,0 1 0,245-109 0,20-7 0,-288 126 0,25-9 0,-38 14 0,0-1 0,0 0 0,0 0 0,0 0 0,0 0 0,0-1 0,0 1 0,0 0 0,-1-1 0,1 1 0,0-1 0,-1 0 0,3-2 0,-4 4 0,0-1 0,0 1 0,-1 0 0,1-1 0,0 1 0,0 0 0,0 0 0,0-1 0,0 1 0,0 0 0,0-1 0,0 1 0,0 0 0,-1 0 0,1-1 0,0 1 0,0 0 0,0 0 0,-1 0 0,1-1 0,0 1 0,0 0 0,-1 0 0,1 0 0,0 0 0,0-1 0,-1 1 0,1 0 0,0 0 0,0 0 0,-1 0 0,1 0 0,0 0 0,-1 0 0,1 0 0,0 0 0,0 0 0,-1 0 0,-14-2 0,13 2 0,-57-3 0,-101 8 0,157-5 0,-1 0 0,0 0 0,1 1 0,-1 0 0,0 0 0,1 0 0,-1 0 0,1 1 0,-1-1 0,1 1 0,0 0 0,0 0 0,0 0 0,0 0 0,0 0 0,0 1 0,0 0 0,1-1 0,-1 1 0,1 0 0,0 0 0,0 0 0,-2 5 0,1 0 0,0 1 0,0 0 0,1-1 0,0 1 0,1 0 0,0 0 0,1 0 0,0 16 0,3 9 17,0 0 0,3 0 1,1-1-1,1 1 0,2-2 0,15 37 0,0-13-512,3-1 0,52 78 0,-56-97-6331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1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1 829 24575,'0'-7'0,"1"0"0,0 0 0,1 0 0,3-11 0,2-12 0,-5 14 0,-2 10 0,1 0 0,0 0 0,0 1 0,0-1 0,1 0 0,-1 1 0,1-1 0,1 1 0,-1-1 0,4-4 0,-5 9 0,0 0 0,0 1 0,0-1 0,0 1 0,0-1 0,0 1 0,0-1 0,0 1 0,0 0 0,0 0 0,0-1 0,0 1 0,0 0 0,0 0 0,0 0 0,0 0 0,0 0 0,0 0 0,1 1 0,-1-1 0,0 0 0,0 1 0,0-1 0,0 0 0,0 1 0,0-1 0,0 1 0,-1-1 0,1 1 0,0 0 0,0-1 0,0 1 0,0 0 0,-1 0 0,1 0 0,1 1 0,30 34 0,-30-33 0,86 103 0,66 89 0,-142-174 0,-12-21 0,0 0 0,0 0 0,0 0 0,0 0 0,-1 0 0,1 0 0,0 0 0,0 0 0,0 0 0,0 0 0,0 0 0,0 0 0,0 0 0,0 1 0,0-1 0,0 0 0,0 0 0,-1 0 0,1 0 0,0 0 0,0 0 0,0 0 0,0 0 0,0 0 0,0 0 0,0 0 0,0 0 0,0 0 0,0 0 0,0 1 0,0-1 0,0 0 0,0 0 0,0 0 0,0 0 0,0 0 0,0 0 0,0 0 0,0 0 0,0 0 0,0 0 0,0 1 0,0-1 0,0 0 0,0 0 0,0 0 0,0 0 0,0 0 0,0 0 0,0 0 0,0 0 0,0 0 0,0 0 0,0 0 0,0 1 0,0-1 0,0 0 0,0 0 0,1 0 0,-1 0 0,0 0 0,0 0 0,0 0 0,-9-7 0,-11-14 0,-17-27 0,2 0 0,3-2 0,-48-100 0,62 109 0,2 0 0,1-1 0,3-1 0,1 0 0,-8-84 0,17 110 0,2-1 0,0 1 0,1-1 0,0 1 0,2-1 0,0 1 0,1 0 0,9-25 0,-9 31 0,1 1 0,0-1 0,1 1 0,0 1 0,1-1 0,0 1 0,0 0 0,1 1 0,0 0 0,1 0 0,0 0 0,0 1 0,20-11 0,-8 8 0,0 0 0,1 2 0,1 0 0,-1 1 0,1 2 0,0 0 0,0 1 0,27 0 0,-16 3 0,0 1 0,0 1 0,0 3 0,67 14 0,-88-15 0,0 1 0,0 1 0,0 0 0,0 1 0,17 11 0,-27-16 0,0 1 0,0 0 0,0 0 0,-1 0 0,1 0 0,-1 0 0,0 0 0,1 1 0,-1-1 0,0 1 0,-1 0 0,1 0 0,0-1 0,-1 1 0,1 0 0,-1 0 0,0 1 0,0-1 0,0 0 0,0 0 0,-1 0 0,0 1 0,1-1 0,-1 0 0,0 1 0,0-1 0,-1 0 0,0 5 0,-1-2 0,-1 1 0,0-1 0,0 0 0,0 0 0,-1-1 0,0 1 0,0-1 0,0 1 0,-1-1 0,0-1 0,0 1 0,-8 5 0,-10 6 0,-41 23 0,53-33 0,-213 98-1365,107-57-5461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512 276 24575,'1'-8'0,"1"0"0,0-1 0,1 1 0,0 0 0,0 1 0,1-1 0,0 0 0,8-11 0,3-8 0,-3 2 0,-5 14 0,-1-1 0,0 0 0,-1 0 0,0-1 0,-1 0 0,4-23 0,-8 35 0,1 0 0,-1 0 0,0 0 0,0 0 0,0 0 0,0 0 0,0 0 0,0 0 0,0 0 0,0 0 0,0 0 0,0 0 0,0 0 0,0 0 0,-1 0 0,1 1 0,0-1 0,-1 0 0,1 0 0,-1 0 0,1 0 0,-1 0 0,1 0 0,-1 1 0,0-1 0,1 0 0,-1 1 0,0-1 0,0 0 0,0 1 0,1-1 0,-1 1 0,0-1 0,0 1 0,0-1 0,0 1 0,0 0 0,0 0 0,0-1 0,0 1 0,0 0 0,0 0 0,0 0 0,0 0 0,0 0 0,0 0 0,0 0 0,0 0 0,0 0 0,-1 1 0,-5 1 0,0 1 0,0-1 0,1 1 0,-1 1 0,1-1 0,-8 7 0,-23 18 0,1 2 0,1 1 0,2 2 0,-42 53 0,19-13 0,-58 104 0,90-136 0,1 1 0,3 1 0,1 1 0,-23 88 0,37-113 0,1 0 0,1 1 0,0-1 0,2 1 0,0-1 0,2 1 0,0 0 0,1-1 0,1 1 0,0-1 0,2 0 0,0 0 0,2 0 0,12 27 0,-11-33 0,0-1 0,1 0 0,0 0 0,1-1 0,0 0 0,0-1 0,1 0 0,1-1 0,0 0 0,0 0 0,1-2 0,0 1 0,0-2 0,1 0 0,-1 0 0,1-1 0,24 4 0,-3-2 0,-1-1 0,1-2 0,1-2 0,-1-1 0,0-1 0,47-8 0,-35 2 30,0-3 0,-1-2 0,53-19 0,-76 22-195,-2-1 0,1-1 0,-1-1 0,-1-1 0,0 0 0,-1-2 0,0 0 0,21-22 0,-1-10-6661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3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1680 56 24575,'0'-3'0,"0"1"0,0 0 0,0 0 0,-1 0 0,1 0 0,-1 0 0,1 0 0,-1 0 0,0 0 0,0 0 0,0 0 0,0 1 0,0-1 0,0 0 0,-1 0 0,1 1 0,-1-1 0,1 1 0,-1 0 0,1-1 0,-1 1 0,0 0 0,0 0 0,1 0 0,-1 0 0,0 0 0,0 0 0,0 0 0,0 1 0,-3-1 0,-7-2 0,0 1 0,0 1 0,0 0 0,-15 1 0,24 0 0,-140 6 0,-166 30 0,108-10 0,-52 0 0,-282-9 0,464-21-1365,22-2-5461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162 242 24575,'-24'-7'0,"0"1"0,0 1 0,-49-4 0,56 7 0,88-7 0,120-30 0,68-38 0,-147 42 0,-23 7-1365,-11 4-5461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20 192 24575,'-1'0'0,"0"0"0,0 0 0,0 0 0,0 0 0,0 0 0,1 0 0,-1 0 0,0 0 0,0 0 0,0 0 0,0 0 0,0-1 0,1 1 0,-1 0 0,0-1 0,0 1 0,0 0 0,1-1 0,-1 1 0,-1-2 0,2 1 0,0 1 0,0-1 0,1 1 0,-1-1 0,0 0 0,0 1 0,0-1 0,1 1 0,-1-1 0,0 1 0,1-1 0,-1 1 0,1-1 0,-1 1 0,0 0 0,1-1 0,-1 1 0,1-1 0,-1 1 0,1 0 0,0-1 0,40-20 0,60-12 0,196-38 0,-82 24 0,-213 46 0,-6 0 0,-14 0 0,-27 3 0,-102 23 0,131-21 0,0 1 0,0 0 0,0 1 0,0 1 0,1 0 0,-26 18 0,36-21 0,0 1 0,0 1 0,0-1 0,1 0 0,-1 1 0,1 0 0,1 0 0,-1 1 0,1-1 0,0 1 0,0-1 0,1 1 0,0 0 0,0 0 0,1 0 0,0 0 0,0 0 0,1 0 0,-1 1 0,1-1 0,2 9 0,1 15 0,2 0 0,1-1 0,15 45 0,39 142 0,28 91 0,-77-281-682,24 48-1,-14-40-6143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24575,'2'-16'0,"2"15"0,11 25 0,-14-23 0,31 59 0,-3 1 0,-2 2 0,-3 0 0,20 85 0,-25-54 0,15 58 0,-33-148 0,0-1 0,0 1 0,1 0 0,-1-1 0,1 0 0,0 1 0,0-1 0,0 0 0,0 0 0,1 0 0,-1 0 0,1-1 0,0 1 0,-1-1 0,1 1 0,0-1 0,1 0 0,-1 0 0,4 1 0,1 0 0,0-1 0,0 0 0,0-1 0,1 1 0,-1-2 0,0 1 0,15-2 0,58-7 0,0-3 0,91-24 0,-32 5 0,-8 7-1365,-13 4-5461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7 245 24575,'-5'0'0,"3"0"0,7 0 0,7-4 0,11-3 0,15-3 0,16-6 0,16-3 0,11-5 0,10-2 0,4-1 0,-1-2 0,-7 6 0,-14 1 0,-9 4 0,-21 6 0,-22 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7 162 24575,'-5'0'0,"3"0"0,7 0 0,7 0 0,6-5 0,9-1 0,10-5 0,7 0 0,11-3 0,5-4 0,1 2 0,0-2 0,-1 3 0,-6-1 0,-8 2 0,-7 4 0,-10 3-8191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24575,'0'5'0,"5"1"0,6 0 0,6-6 0,9-3 0,10-5 0,12-6 0,13-6 0,9-4 0,7-2 0,8-2 0,5 5 0,0 0 0,-5 1 0,-9 3 0,-12 1 0,-12 3 0,-15 4-8191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1 907 24575,'0'0'0,"0"0"0,0-1 0,0 1 0,0-1 0,0 1 0,0 0 0,0-1 0,0 1 0,0 0 0,0-1 0,0 1 0,0 0 0,1-1 0,-1 1 0,0 0 0,0-1 0,0 1 0,0 0 0,1 0 0,-1-1 0,0 1 0,0 0 0,1 0 0,-1-1 0,0 1 0,0 0 0,1 0 0,-1 0 0,0-1 0,1 1 0,-1 0 0,0 0 0,1 0 0,-1 0 0,0 0 0,1 0 0,-1 0 0,0 0 0,1 0 0,-1 0 0,0 0 0,1 0 0,-1 0 0,0 0 0,1 0 0,-1 0 0,0 0 0,1 0 0,-1 0 0,0 0 0,1 0 0,-1 1 0,0-1 0,1 0 0,-1 0 0,0 0 0,1 1 0,19 14 0,-10-2 0,0 0 0,0 1 0,-2 0 0,0 1 0,7 16 0,2 3 0,153 363 0,-36 16 0,-66-145 0,58 473 0,-108-466 0,-14-158 0,-4-110 0,1 1 0,0-1 0,0 0 0,4 13 0,-5-19 0,1 1 0,-1-1 0,0 0 0,1 0 0,-1 0 0,1 0 0,0 0 0,-1 0 0,1 0 0,0 0 0,0 0 0,-1 0 0,1 0 0,0 0 0,0 0 0,0-1 0,0 1 0,0 0 0,0-1 0,0 1 0,0 0 0,1-1 0,-1 0 0,0 1 0,0-1 0,0 0 0,1 1 0,-1-1 0,0 0 0,0 0 0,1 0 0,-1 0 0,0 0 0,0-1 0,0 1 0,3-1 0,14-5 0,0-1 0,0-1 0,17-11 0,24-11 0,865-302-459,77 87 368,-248 135 91,-737 109 22,-2 0 54,-1-1 0,1 0-1,18-6 1,-30 8-69,0 0 0,0-1 0,-1 1-1,1-1 1,0 0 0,-1 0 0,1 1 0,0-1-1,-1 0 1,1 0 0,-1-1 0,1 1 0,-1 0 0,0 0-1,1-1 1,-1 1 0,0 0 0,0-1 0,0 0 0,0 1-1,0-1 1,0 1 0,-1-1 0,1 0 0,-1 0-1,1 1 1,-1-1 0,1 0 0,-1 0 0,0 0 0,0 0-1,0-2 1,-5-14-7,0 1 0,-1 0 0,-1 0 0,0 0 0,-20-30 0,7 12 0,-35-70 0,-223-468 0,42-115 0,37 101 0,81 300 0,110 259 0,6 21 0,1 1 0,-1 0 0,-1 0 0,1-1 0,-6-8 0,6 13 0,0-1 0,0 1 0,0 0 0,0 0 0,0 1 0,0-1 0,0 0 0,0 1 0,-1-1 0,1 1 0,-1 0 0,1 0 0,-1 0 0,0 0 0,1 0 0,-1 1 0,-4-1 0,-13-2 0,0 2 0,0 1 0,0 0 0,-35 5 0,-78 23 0,117-24 0,-441 139 2,266-77-144,-757 228-450,514-162 485,394-117 72,40-15 35,0 0 1,0 0-1,-1 0 1,1 0-1,0 0 1,0 0 0,0 0-1,0 0 1,0 0-1,0 0 1,0 0-1,-1 0 1,1 0-1,0 0 1,0 0-1,0 0 1,0 0-1,0 1 1,0-1-1,0 0 1,0 0-1,0 0 1,0 0 0,-1 0-1,1 0 1,0 0-1,0 0 1,0 1-1,0-1 1,0 0-1,0 0 1,0 0-1,0 0 1,0 0-1,0 0 1,0 0-1,0 1 1,0-1-1,0 0 1,0 0 0,0 0-1,0 0 1,0 0-1,0 0 1,0 0-1,0 1 1,0-1-1,0 0 1,0 0-1,0 0 1,0 0-1,1 0 1,-1 0-1,0 0 1,0 0-1,0 1 1,0-1 0,0 0-1,0 0 1,0 0-1,0 0 1,0 0-1,1 0 1,-1 0-1,0 0 1,22 2 139,56-9-806,-39 0-6160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232 221 24575,'17'-16'0,"-9"8"0,1 0 0,-1-1 0,12-16 0,-18 21 0,0 0 0,0 1 0,0-1 0,-1 0 0,1 0 0,-1 0 0,0 0 0,0 0 0,-1 0 0,1 0 0,-1-1 0,0 1 0,0 0 0,-1-8 0,1 8 0,-1 0 0,0 0 0,0 1 0,0-1 0,-1 0 0,1 0 0,-1 1 0,0-1 0,0 0 0,0 1 0,0 0 0,-1-1 0,1 1 0,-1 0 0,0 1 0,0-1 0,-4-3 0,2 3 0,0 0 0,0 0 0,-1 1 0,1 0 0,-1 0 0,1 0 0,-1 1 0,1 0 0,-1 0 0,0 0 0,-6 1 0,0 0 0,1 0 0,-1 1 0,1 1 0,0 0 0,0 0 0,-1 1 0,1 1 0,1 0 0,-1 0 0,1 1 0,-18 11 0,24-13 0,0-1 0,0 1 0,1 0 0,-1 1 0,1-1 0,0 1 0,0-1 0,0 1 0,1 0 0,-1 0 0,1 0 0,0 0 0,0 0 0,0 1 0,-1 7 0,2-9 0,1 1 0,0-1 0,0 1 0,0-1 0,1 1 0,-1-1 0,1 0 0,0 1 0,0-1 0,0 0 0,0 1 0,0-1 0,1 0 0,0 0 0,-1 0 0,1 0 0,0 0 0,0-1 0,1 1 0,-1 0 0,5 3 0,13 10 0,1-1 0,1-1 0,0-1 0,1-1 0,0-1 0,30 9 0,5 5 0,-50-21 0,9 3 0,-1 0 0,0 2 0,0 0 0,-1 0 0,15 13 0,-27-19 0,1 0 0,-1 1 0,0-1 0,0 1 0,0 0 0,0 0 0,-1 0 0,1 0 0,-1 0 0,0 1 0,0-1 0,-1 1 0,1-1 0,-1 1 0,0 0 0,-1 0 0,1-1 0,-1 1 0,0 0 0,0 0 0,0 0 0,0-1 0,-1 1 0,-1 5 0,-1-2 0,0 0 0,0-1 0,-1 1 0,0-1 0,0 0 0,0 0 0,-1 0 0,0 0 0,-1-1 0,1 0 0,-1 0 0,-1 0 0,1-1 0,-1 0 0,-10 6 0,3-2 0,-2 0 0,1-2 0,-1 0 0,0 0 0,-1-1 0,-23 4 0,34-8-97,-1-1-1,0 0 1,1 0-1,-1 0 1,0-1-1,0 0 1,1-1-1,-1 1 1,0-1-1,1-1 1,-1 1-1,1-1 0,-10-4 1,-5-6-6729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24575,'19'-20'0,"59"-54"0,-68 66 0,1-1 0,0 2 0,0 0 0,1 0 0,21-9 0,-30 15 0,1 0 0,-1 0 0,1 0 0,-1 1 0,1-1 0,-1 1 0,1 0 0,-1 0 0,1 0 0,-1 0 0,0 1 0,1 0 0,-1-1 0,1 1 0,-1 0 0,0 1 0,1-1 0,-1 0 0,0 1 0,0 0 0,0 0 0,0 0 0,-1 0 0,1 0 0,0 1 0,-1-1 0,0 1 0,1-1 0,2 5 0,5 9 0,0 1 0,-1-1 0,0 1 0,7 24 0,-4-14 0,-9-20 0,49 104 0,-43-94 0,1-1 0,0 0 0,1-1 0,20 21 0,-29-34 0,0 1 0,1 0 0,0-1 0,-1 0 0,1 0 0,0 0 0,0 0 0,0 0 0,1 0 0,-1-1 0,0 1 0,1-1 0,-1 0 0,1 0 0,-1-1 0,1 1 0,-1 0 0,1-1 0,-1 0 0,1 0 0,0 0 0,-1-1 0,1 1 0,3-2 0,-3 1 0,0-1 0,0 0 0,0-1 0,-1 1 0,1 0 0,-1-1 0,0 0 0,0 0 0,0 0 0,0 0 0,0 0 0,-1-1 0,1 1 0,-1-1 0,0 0 0,0 0 0,0 0 0,-1 0 0,1 0 0,0-4 0,3-12 0,-1-1 0,0 1 0,-2 0 0,0-1 0,-2 1 0,0-1 0,-1 0 0,-1 1 0,-1 0 0,-1-1 0,-1 1 0,-8-22 0,12 38 0,-1 1 0,0-1 0,0 0 0,0 1 0,0 0 0,-1 0 0,1-1 0,-1 1 0,0 1 0,0-1 0,0 0 0,-5-2 0,8 5 0,-1-1 0,0 1 0,0-1 0,0 1 0,0 0 0,0 0 0,0-1 0,1 1 0,-1 0 0,0 0 0,0 0 0,0 0 0,0 0 0,0 0 0,0 0 0,0 0 0,0 1 0,0-1 0,0 0 0,1 0 0,-1 1 0,-1 0 0,0 0 0,1 0 0,-1 1 0,1-1 0,-1 1 0,1 0 0,0-1 0,-1 1 0,1 0 0,0 0 0,0 0 0,1-1 0,-1 1 0,0 0 0,0 3 0,-5 16 0,2 1 0,0 0 0,2 0 0,-1 35 0,12 91 0,-5-112 0,2 0 0,1-1 0,2 0 0,2 0 0,1-1 0,1 0 0,2-1 0,1-1 0,22 32 0,-33-57 15,1 1 0,0-1 0,0 0 0,1 0 0,0-1 0,0 0 0,9 6 0,-12-9-108,0-1 0,0 0 1,0 0-1,1 0 0,-1 0 0,0-1 0,1 0 0,0 0 1,-1 0-1,1 0 0,0-1 0,-1 0 0,1 0 1,0 0-1,8-1 0,11-6-6733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107 474 24575,'1'-132'0,"-3"-141"0,2 266 0,-1 1 0,1-1 0,-1 1 0,-1 0 0,1 0 0,-1-1 0,-4-8 0,6 15 0,0-1 0,-1 1 0,1-1 0,0 1 0,-1-1 0,1 1 0,0-1 0,-1 1 0,1-1 0,-1 1 0,1 0 0,-1-1 0,1 1 0,-1 0 0,1-1 0,-1 1 0,1 0 0,-1 0 0,1-1 0,-1 1 0,0 0 0,1 0 0,-1 0 0,1 0 0,-1 0 0,0 0 0,1 0 0,-1 0 0,-1 0 0,1 1 0,-1 0 0,0 0 0,0 0 0,0 1 0,1-1 0,-1 0 0,1 1 0,-1 0 0,1-1 0,-1 1 0,1 0 0,0-1 0,-2 5 0,-3 4 0,0 0 0,0 1 0,1 0 0,1 0 0,0 0 0,0 1 0,1-1 0,1 1 0,0 0 0,0 0 0,1 0 0,1 22 0,2-21 0,0 1 0,1-1 0,0 0 0,1 0 0,1 0 0,0-1 0,1 0 0,0 0 0,0 0 0,2 0 0,9 12 0,44 41 0,-40-44 0,28 34 0,-45-49 0,1 0 0,-1 0 0,-1 0 0,1 1 0,-1 0 0,0 0 0,0-1 0,-1 2 0,0-1 0,2 14 0,-5-17 0,1 0 0,0 0 0,-1 0 0,0 1 0,0-1 0,0 0 0,-1 0 0,1 0 0,-1-1 0,0 1 0,0 0 0,0-1 0,-1 1 0,1-1 0,-1 1 0,0-1 0,0 0 0,0 0 0,0-1 0,0 1 0,-4 2 0,-4 2 0,0 0 0,0 0 0,0-1 0,-1-1 0,-20 7 0,25-10-136,0 0-1,-1-1 1,1 0-1,0-1 1,-1 1-1,1-2 1,0 1-1,-1-1 0,-11-2 1,-5-3-6690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24575,'5'0'0,"6"4"0,6 2 0,-1 5 0,-1 9 0,-5 6 0,-4 8 0,-7 12 0,-3 8 0,-6 8 0,-7 3 0,1 5 0,2-1 0,4-3 0,13-7 0,16-10 0,3-13-8191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12 701 24575,'-1'0'0,"1"0"0,0 0 0,-1 0 0,1 0 0,0 0 0,0 1 0,-1-1 0,1 0 0,0 0 0,-1 0 0,1 0 0,0 0 0,0 0 0,-1 0 0,1 0 0,0 0 0,-1 0 0,1 0 0,0-1 0,-1 1 0,1 0 0,0 0 0,0 0 0,-1 0 0,1 0 0,0 0 0,0-1 0,-1 1 0,1 0 0,0 0 0,0 0 0,0-1 0,-1 1 0,1 0 0,0 0 0,0-1 0,0 1 0,0 0 0,-1 0 0,1-1 0,0 1 0,0 0 0,0-1 0,0 1 0,0 0 0,0-1 0,0 1 0,0 0 0,0 0 0,0-1 0,0 1 0,0 0 0,0-1 0,0 1 0,0 0 0,0-1 0,0 1 0,1 0 0,-1 0 0,0-1 0,0 1 0,0 0 0,0 0 0,1-1 0,-1 1 0,18-15 0,24-4 0,87-25 0,-47 18 0,522-156 0,-98 32 0,-499 148 0,0-1 0,1 1 0,-1-2 0,0 1 0,-1-1 0,8-5 0,-13 9 0,-1-1 0,1 1 0,-1-1 0,1 1 0,-1-1 0,1 1 0,-1-1 0,1 1 0,-1-1 0,0 1 0,1-1 0,-1 1 0,0-1 0,1 0 0,-1 1 0,0-1 0,0 0 0,0 1 0,0-1 0,0 0 0,0 1 0,0-1 0,0 0 0,0 1 0,0-1 0,0 0 0,0 1 0,0-2 0,-2 0 0,1 1 0,0-1 0,-1 1 0,1-1 0,-1 1 0,0 0 0,1-1 0,-1 1 0,0 0 0,0 0 0,0 0 0,1 1 0,-1-1 0,-4-1 0,-106-30 0,-9-3 0,107 30 0,-1-1 0,1-1 0,0 0 0,1-1 0,-23-17 0,32 22 0,0 0 0,1-1 0,0 1 0,-1-1 0,2 0 0,-1 0 0,0 0 0,1 0 0,0-1 0,-1 1 0,2-1 0,-3-6 0,4 10 0,0 1 0,1-1 0,-1 1 0,1-1 0,-1 1 0,0 0 0,1-1 0,-1 1 0,1 0 0,-1-1 0,1 1 0,-1 0 0,1 0 0,-1 0 0,1-1 0,-1 1 0,1 0 0,-1 0 0,1 0 0,-1 0 0,1 0 0,-1 0 0,1 0 0,-1 0 0,1 0 0,-1 0 0,1 0 0,-1 0 0,1 0 0,-1 0 0,1 1 0,-1-1 0,1 0 0,-1 0 0,1 1 0,0-1 0,21 8 0,15 10 0,-1 2 0,53 38 0,-40-25 0,-28-19 0,0 0 0,-2 2 0,0 0 0,0 1 0,-2 1 0,31 40 0,-44-51 0,1 1 0,-1 0 0,0 0 0,0 0 0,-1 0 0,0 1 0,-1-1 0,0 1 0,0-1 0,0 11 0,-2-12 0,0-1 0,0 1 0,-1 0 0,0 0 0,-1 0 0,1 0 0,-1-1 0,0 1 0,-1-1 0,0 1 0,0-1 0,0 0 0,-1 0 0,-6 8 0,-22 20-1365,-3-5-5461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3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1233 24575,'0'-2'0,"-1"0"0,0 0 0,0 0 0,0 0 0,0 0 0,0 0 0,0 0 0,0 0 0,-1 1 0,1-1 0,-3-2 0,-5-3 0,9 7 0,0 1 0,0-1 0,0 0 0,0 0 0,0 0 0,-1 0 0,1 0 0,0 0 0,0 0 0,0 0 0,0 0 0,0 0 0,0 0 0,0 0 0,-1 1 0,1-1 0,0 0 0,0 0 0,0 0 0,0 0 0,0 0 0,0 0 0,0 0 0,0 1 0,0-1 0,0 0 0,0 0 0,0 0 0,0 0 0,0 0 0,0 1 0,0-1 0,0 0 0,0 0 0,0 0 0,0 0 0,0 0 0,0 0 0,0 1 0,0-1 0,0 0 0,0 0 0,0 0 0,0 0 0,0 0 0,0 0 0,0 1 0,0-1 0,1 0 0,-1 0 0,0 0 0,0 0 0,0 0 0,0 0 0,0 0 0,0 0 0,28 65 0,57 100 0,-35-73 0,67 141 0,-11 6 0,-10 4 0,107 424 0,-155-455 0,49 188 0,-90-376 0,2 11 0,2 0 0,1-1 0,29 60 0,-38-90 0,-1 0 0,1-1 0,-1 1 0,1-1 0,0 1 0,1-1 0,-1 0 0,0 0 0,1 0 0,0-1 0,-1 1 0,1-1 0,0 0 0,1 0 0,-1 0 0,0-1 0,0 1 0,1-1 0,-1 0 0,1 0 0,-1-1 0,1 1 0,-1-1 0,1 0 0,-1 0 0,1-1 0,-1 1 0,1-1 0,7-2 0,11-4 0,-1-2 0,0 0 0,0-1 0,31-20 0,-23 13 0,213-108-367,394-143 0,283-18 97,-653 215 270,470-133 0,-703 194 0,86-29 0,-108 34 0,1-1 0,-1 0 0,0-1 0,-1 0 0,1 0 0,16-16 0,-23 18 43,-1 0 0,0 0 0,-1 0 0,1 0 0,-1-1 1,0 1-1,0-1 0,-1 0 0,0 0 0,0 0 0,0 0 1,-1 0-1,1-1 0,-2 1 0,1 0 0,-1-1 0,0 1 1,0-1-1,0 1 0,-1 0 0,0-1 0,0 1 0,-1 0 0,-3-9 1,-2-4-55,-1 0 0,-1 0 1,-1 1-1,0 0 1,-1 1-1,-17-21 0,-144-154 11,25 31 0,66 61 0,4-3 0,5-4 0,5-3 0,-93-204 0,-76-337 0,115 296 0,109 320 0,-1 1 0,-2 0 0,-1 1 0,-26-37 0,40 66 0,-1 0 0,0 1 0,0 0 0,0 0 0,-1 0 0,1 0 0,-1 0 0,1 1 0,-1 0 0,0-1 0,0 1 0,0 1 0,0-1 0,-1 1 0,1-1 0,0 1 0,-1 0 0,1 1 0,-1-1 0,-8 1 0,-3 1 0,-1 1 0,1 1 0,-1 0 0,-20 8 0,13-5 0,-522 154 0,-26-10-1283,-605 182-315,1084-301 1588,-170 83 1,247-106 321,1 1 1,0 1 0,-17 14 0,29-22-278,0 1 0,1-1 1,-1 1-1,1 0 1,-1 0-1,1 0 1,0 0-1,0 1 0,-1 4 1,2-7-75,1 1-1,-1 0 1,1-1 0,0 1 0,0-1 0,0 1-1,0-1 1,0 1 0,0-1 0,0 1 0,0-1-1,1 1 1,-1-1 0,0 1 0,1-1 0,0 1-1,-1-1 1,1 1 0,0-1 0,-1 0 0,1 1-1,2 1 1,17 14-5955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4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331 476 24575,'-2'4'0,"1"1"0,0 0 0,-1-1 0,0 1 0,0-1 0,-5 9 0,-2 5 0,4-5 0,0 1 0,2 0 0,-1 0 0,2 1 0,0-1 0,1 0 0,0 1 0,1-1 0,1 1 0,3 19 0,1-5 0,1 0 0,2 0 0,1 0 0,13 28 0,2-12 0,1-1 0,2 0 0,49 58 0,-41-56 0,-33-42 0,1 0 0,0-1 0,0 1 0,0-1 0,1 1 0,-1-1 0,8 5 0,-10-8 0,-1 0 0,0 0 0,0 0 0,0 0 0,0 0 0,0 0 0,1 1 0,-1-1 0,0 0 0,0 0 0,0 0 0,0 0 0,1 0 0,-1 0 0,0 0 0,0 0 0,0 0 0,0 0 0,1 0 0,-1 0 0,0 0 0,0 0 0,0 0 0,0 0 0,1-1 0,-1 1 0,0 0 0,0 0 0,0 0 0,0 0 0,0 0 0,1 0 0,-1 0 0,0 0 0,0-1 0,0 1 0,0 0 0,0 0 0,0 0 0,0 0 0,0 0 0,0 0 0,1-1 0,-1 1 0,0 0 0,-1-12 0,-6-12 0,-18-26 0,-3 1 0,-2 1 0,-36-44 0,-6-9 0,-88-151 0,122 184 0,-54-132 0,80 169 0,-13-58 0,23 80 0,0-1 0,1-1 0,0 1 0,0 0 0,2 0 0,-1 0 0,1 0 0,0 0 0,1 0 0,3-10 0,-4 17 0,0-1 0,1 1 0,-1 0 0,1 0 0,0 0 0,-1 0 0,1 1 0,1-1 0,-1 0 0,0 1 0,1-1 0,-1 1 0,1 0 0,0 0 0,0 0 0,0 0 0,0 0 0,3-1 0,0 1 0,-1 1 0,1-1 0,0 1 0,0 0 0,0 0 0,0 1 0,0 0 0,0 0 0,10 1 0,2 3 0,0 0 0,0 0 0,0 2 0,-1 0 0,29 15 0,-33-14 0,0 0 0,0 1 0,-1 1 0,0 0 0,-1 1 0,1 0 0,-2 0 0,0 1 0,0 1 0,-1 0 0,0 0 0,-1 0 0,0 1 0,-1 1 0,-1-1 0,0 1 0,-1 0 0,0 1 0,-2-1 0,1 1 0,-2-1 0,0 1 0,0 0 0,-1 0 0,-1 0 0,-1 0 0,0 0 0,-7 29 0,2-22 0,0-1 0,-2-1 0,-1 1 0,0-1 0,-2-1 0,0 1 0,-1-2 0,-1 0 0,0 0 0,-2-1 0,0-1 0,0-1 0,-2 0 0,-29 21 0,24-27 0,22-9 0,0 0 0,0 0 0,0 0 0,-1-1 0,1 1 0,0 0 0,0 0 0,0 0 0,0-1 0,0 1 0,0 0 0,0 0 0,-1-1 0,1 1 0,0 0 0,0 0 0,0-1 0,0 1 0,0 0 0,0 0 0,0-1 0,0 1 0,0 0 0,0 0 0,0-1 0,1 1 0,-1 0 0,0 0 0,0 0 0,0-1 0,0 1 0,0 0 0,0 0 0,0-1 0,1 1 0,-1 0 0,0 0 0,0 0 0,0 0 0,0-1 0,1 1 0,27-35 0,-3 11 0,1 0 0,2 2 0,0 0 0,1 2 0,1 2 0,1 0 0,0 2 0,2 2 0,-1 1 0,39-10 0,-59 20 0,0 2 0,0 0 0,0 0 0,0 1 0,0 1 0,-1 0 0,1 1 0,0 0 0,0 0 0,-1 1 0,1 1 0,-1 0 0,12 6 0,-2 1 0,-1 0 0,0 1 0,-1 1 0,0 1 0,29 29 0,-42-37 0,-1-1 0,0 2 0,0-1 0,0 1 0,-1-1 0,0 1 0,0 1 0,-1-1 0,0 0 0,0 1 0,-1-1 0,0 1 0,0 0 0,0 0 0,-1 0 0,0 10 0,-2-13 0,1 0 0,0 0 0,-1 0 0,0-1 0,0 1 0,-1 0 0,1 0 0,-1 0 0,0-1 0,0 1 0,-1-1 0,1 0 0,-1 0 0,0 0 0,0 0 0,-1 0 0,1 0 0,-1-1 0,1 0 0,-1 1 0,0-1 0,-1-1 0,1 1 0,0-1 0,-1 1 0,-8 2 0,10-4 0,1 0 0,-1 0 0,0 0 0,1 0 0,-1 0 0,0-1 0,1 1 0,-1-1 0,0 0 0,0 0 0,0 0 0,1 0 0,-1 0 0,0-1 0,0 1 0,1-1 0,-1 0 0,0 1 0,1-1 0,-1-1 0,1 1 0,-1 0 0,1-1 0,0 1 0,-1-1 0,1 1 0,0-1 0,0 0 0,0 0 0,0 0 0,1 0 0,-1-1 0,0 1 0,1 0 0,0-1 0,-1 1 0,1-1 0,-1-3 0,-1-3 0,1 1 0,0-1 0,0 0 0,1 0 0,0 0 0,0 0 0,1 0 0,0 0 0,1 0 0,3-16 0,2 0 0,2 1 0,0 1 0,2-1 0,1 2 0,0-1 0,2 2 0,0-1 0,2 2 0,0 0 0,1 0 0,1 2 0,1 0 0,0 1 0,1 1 0,37-24 0,-47 34 0,1 1 0,0 1 0,0 0 0,0 0 0,0 0 0,1 2 0,-1-1 0,18-1 0,-25 4 0,1-1 0,-1 1 0,0 0 0,1 1 0,-1-1 0,0 0 0,1 1 0,-1 0 0,0 0 0,1 0 0,-1 0 0,0 0 0,0 1 0,0-1 0,0 1 0,0 0 0,-1 0 0,1 0 0,0 0 0,-1 1 0,0-1 0,1 1 0,-1-1 0,0 1 0,0 0 0,-1 0 0,1 0 0,0 0 0,-1 0 0,2 5 0,3 15 0,-1 0 0,-1 0 0,1 29 0,-2-22 0,8 41 0,-8-59 0,1 0 0,1 0 0,-1 0 0,2-1 0,8 15 0,-12-23 0,0 0 0,-1 0 0,1 0 0,1 0 0,-1-1 0,0 1 0,1-1 0,-1 1 0,1-1 0,0 0 0,0 0 0,-1 0 0,2 0 0,-1-1 0,0 1 0,0-1 0,0 0 0,1 0 0,-1 0 0,0 0 0,1 0 0,-1-1 0,7 1 0,-8-2 0,1 1 0,-1-1 0,1 1 0,-1-1 0,0 0 0,1 0 0,-1 0 0,0 0 0,0 0 0,0-1 0,0 1 0,0-1 0,0 1 0,0-1 0,0 0 0,-1 1 0,1-1 0,-1 0 0,1 0 0,-1 0 0,0-1 0,1 1 0,-1 0 0,0 0 0,-1-1 0,1 1 0,0 0 0,-1-1 0,1 1 0,-1-1 0,0 1 0,0-1 0,0 1 0,0-1 0,0-2 0,-1-3 0,0 0 0,0 1 0,0-1 0,-1 0 0,0 1 0,0-1 0,-1 1 0,0 0 0,-1 0 0,-3-7 0,-25-27 0,0 1 0,-64-58 0,78 81 0,8 4 0,10 13 0,0 0 0,0-1 0,0 1 0,0 0 0,-1 0 0,1 0 0,0 0 0,0 0 0,0 0 0,0-1 0,0 1 0,0 0 0,0 0 0,0 0 0,0 0 0,1 0 0,-1-1 0,0 1 0,0 0 0,0 0 0,0 0 0,0 0 0,0 0 0,0 0 0,0-1 0,0 1 0,0 0 0,0 0 0,0 0 0,1 0 0,-1 0 0,0 0 0,0 0 0,0 0 0,0 0 0,0 0 0,0-1 0,1 1 0,-1 0 0,0 0 0,0 0 0,0 0 0,0 0 0,0 0 0,0 0 0,1 0 0,27 5 0,-8-1 0,26 1 0,1-2 0,-1-2 0,1-2 0,-1-3 0,1-1 0,-1-2 0,0-2 0,45-16 0,-81 22 0,-6 2 0,1 0 0,-1 0 0,0 0 0,0-1 0,0 1 0,0-1 0,0 0 0,0 0 0,0-1 0,-1 1 0,1-1 0,-1 0 0,6-6 0,-8 9 0,-1 0 0,0-1 0,0 1 0,0 0 0,0-1 0,0 1 0,0 0 0,1-1 0,-1 1 0,0 0 0,0-1 0,0 1 0,0-1 0,0 1 0,0 0 0,0-1 0,-1 1 0,1 0 0,0-1 0,0 1 0,0 0 0,0-1 0,0 1 0,0 0 0,-1-1 0,1 1 0,0 0 0,0-1 0,0 1 0,-1 0 0,1 0 0,0-1 0,-1 1 0,1 0 0,0 0 0,-18-7 0,-18 4 0,28 3 0,1 1 0,0-1 0,-1 1 0,1 1 0,0 0 0,0 0 0,-1 0 0,2 1 0,-1 0 0,0 0 0,1 1 0,-1 0 0,1 0 0,0 0 0,0 1 0,1 0 0,-1 0 0,1 1 0,0-1 0,1 1 0,-1 0 0,1 0 0,0 1 0,1-1 0,0 1 0,0 0 0,0 0 0,1 0 0,-1 0 0,2 0 0,-1 0 0,1 1 0,0-1 0,1 1 0,0-1 0,0 0 0,1 1 0,-1-1 0,1 1 0,4 11 0,-1-8 6,0-1-1,0 0 1,1 0-1,0-1 0,1 0 1,0 0-1,1 0 1,-1 0-1,2-1 1,-1 0-1,1-1 1,0 0-1,1 0 0,0 0 1,0-1-1,0-1 1,1 1-1,0-2 1,0 1-1,0-1 1,14 3-1,-7-2-119,0-2 0,0 0-1,0-1 1,1 0 0,-1-1 0,0-2-1,1 1 1,-1-2 0,0 0 0,0-1-1,0-1 1,29-11 0,-9 0-6712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4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108 451 24575,'-9'1'0,"1"0"0,0 1 0,0 0 0,-14 6 0,-2 0 0,22-8 0,-1 1 0,1-1 0,0 1 0,-1 0 0,1 0 0,0 0 0,0 0 0,0 1 0,0-1 0,0 0 0,-2 3 0,4-4 0,-1 0 0,1 1 0,0-1 0,0 0 0,0 0 0,0 0 0,0 0 0,0 1 0,0-1 0,0 0 0,0 0 0,0 0 0,0 0 0,0 1 0,0-1 0,0 0 0,0 0 0,0 0 0,0 0 0,0 1 0,0-1 0,0 0 0,0 0 0,1 0 0,-1 0 0,0 1 0,0-1 0,0 0 0,0 0 0,0 0 0,0 0 0,0 0 0,1 0 0,-1 1 0,0-1 0,0 0 0,0 0 0,0 0 0,0 0 0,1 0 0,-1 0 0,0 0 0,0 0 0,0 0 0,0 0 0,1 0 0,21 2 0,86-11 0,191-40 0,-216 33 0,1408-308-971,-1354 285 971,-136 39 5,1 0 1,-1-1-1,1 0 0,0 1 1,-1-1-1,1 0 1,-1 0-1,0 0 0,1 0 1,-1 0-1,0 0 1,1 0-1,-1 0 0,2-2 1,-3 2 0,0 1 0,0-1 0,0 1 0,0-1 0,0 1 1,0 0-1,-1-1 0,1 1 0,0-1 0,0 1 0,0-1 0,0 1 1,0 0-1,-1-1 0,1 1 0,0-1 0,0 1 0,-1 0 0,1-1 0,0 1 1,-1 0-1,1-1 0,0 1 0,-1 0 0,1 0 0,0-1 0,-1 1 1,1 0-1,-1 0 0,1-1 0,0 1 0,-1 0 0,-6-3 99,0 1 1,0 0-1,0 0 0,-14-2 0,-85-7-1308,50 4-5623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4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24575,'6'1'0,"1"1"0,0 0 0,-1 0 0,0 0 0,1 0 0,-1 1 0,0 0 0,10 7 0,2 1 0,44 22 0,100 71 0,-142-89 0,0 0 0,-2 2 0,0 0 0,-1 2 0,-1-1 0,0 2 0,-2 0 0,19 34 0,-28-45 0,-1 1 0,0-1 0,-1 0 0,0 1 0,0 0 0,-1-1 0,-1 1 0,1 0 0,-2 0 0,1 0 0,-1 0 0,-1 0 0,0 0 0,0 0 0,-1 0 0,0 0 0,-1 0 0,0-1 0,0 0 0,-1 1 0,-1-1 0,1 0 0,-1-1 0,-12 16 0,3-8-682,-28 26-1,-19 8-6143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4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24575,'0'-1'0,"0"0"0,1 0 0,-1 0 0,0 0 0,1 0 0,-1 0 0,1 0 0,-1 1 0,1-1 0,0 0 0,-1 0 0,1 0 0,0 1 0,0-1 0,-1 0 0,1 1 0,0-1 0,0 0 0,0 1 0,0-1 0,0 1 0,0 0 0,0-1 0,0 1 0,0 0 0,0 0 0,2-1 0,34-4 0,-31 5 0,23-2 0,0 2 0,0 2 0,1 0 0,-2 2 0,1 1 0,0 2 0,-1 0 0,0 2 0,-1 1 0,52 27 0,-44-17 0,0 1 0,-1 2 0,-1 2 0,-1 0 0,-1 3 0,-2 0 0,34 42 0,-39-38-273,-1 0 0,-2 2 0,-1 0 0,20 47 0,-24-39-6553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4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24575,'10'0'0,"8"1"0,0-2 0,-1 0 0,32-6 0,-43 5 0,1 0 0,-1 0 0,0 0 0,0-1 0,0 0 0,0 0 0,0-1 0,0 0 0,-1 0 0,0 0 0,0 0 0,0-1 0,0 0 0,-1 0 0,4-5 0,6-14 0,-13 19 0,1 1 0,0 0 0,1 0 0,-1 0 0,1 0 0,0 1 0,-1-1 0,2 1 0,-1 0 0,7-6 0,-9 9-30,-1-1 0,1 1 1,-1 0-1,1 0 0,0 0 0,-1 0 0,1 0 0,-1 1 0,1-1 0,-1 0 0,1 0 1,-1 0-1,1 0 0,-1 1 0,1-1 0,-1 0 0,1 0 0,-1 1 0,1-1 0,-1 0 1,1 1-1,-1-1 0,0 1 0,1-1 0,-1 0 0,0 1 0,1-1 0,-1 1 0,0-1 1,0 1-1,1-1 0,-1 1 0,0-1 0,0 1 0,0-1 0,0 1 0,0-1 0,1 1 1,-1 0-1,0-1 0,-1 2 0,2-2-80,3 19-6716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4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1088 620 24575,'-74'48'9,"-124"104"0,-42 78-230,155-142-146,4 5-1,-120 179 1,171-225 382,2 2 0,3 1 1,1 1-1,3 1 1,2 0-1,3 2 0,1 0 1,-9 79-1,20-102-2,2 1-1,2-1 0,0 1 1,3-1-1,0 1 1,2-1-1,1 0 0,2-1 1,0 1-1,3-1 0,0-1 1,2 0-1,1-1 1,1 0-1,1-1 0,2-1 1,1-1-1,0 0 1,37 34-1,-12-22-35,2-1-1,1-3 1,2-1-1,1-3 1,1-2-1,1-2 1,89 28 0,-14-15-452,3-5 0,158 19 0,-99-30 393,1-8 1,325-17-1,-247-21-500,352-75 0,-415 53 43,306-110 0,-407 116 423,-2-5 0,-3-4 0,-1-4 0,150-111 0,-199 126 101,-3-2 0,-2-2 0,-1-2 1,-2-1-1,-2-2 0,63-104 0,-76 106 4,-3-2-1,-2 0 1,-2-1 0,-2-1-1,-3 0 1,-1-2-1,-3 1 1,7-82-1,-15 78 12,-2 1 0,-3-1 0,-2 1 0,-2 0 0,-3 1 0,-2 0 0,-2 0 0,-2 1 0,-3 1 0,-2 1 0,-1 1 0,-3 0 0,-41-57 0,28 53 0,-2 1 0,-2 2 0,-2 3 0,-2 1 0,-1 2 0,-3 3 0,-2 1 0,-1 3 0,-1 2 0,-107-47 0,63 42 31,-2 4-1,-1 5 0,-2 4 1,-136-16-1,71 24 46,-330 8 0,297 22-76,1 9 0,-352 83 0,389-59 0,2 6 0,2 8 0,-254 132 0,316-135 300,2 4 0,-172 143 0,194-138-3890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220 436 24575,'-1'1'0,"1"0"0,0 0 0,-1 0 0,1 0 0,-1 0 0,1-1 0,-1 1 0,1 0 0,-1 0 0,0 0 0,1-1 0,-1 1 0,0 0 0,0-1 0,1 1 0,-1 0 0,0-1 0,0 1 0,0-1 0,0 1 0,0-1 0,0 0 0,0 1 0,0-1 0,0 0 0,-1 0 0,-37 7 0,23-5 0,8 0 0,1 0 0,0 0 0,0 1 0,0 0 0,0 0 0,0 1 0,0-1 0,1 2 0,0-1 0,-1 1 0,2 0 0,-1 0 0,1 0 0,0 1 0,0 0 0,0 0 0,1 0 0,0 1 0,0-1 0,0 1 0,1 0 0,0 0 0,1 0 0,-1 1 0,1-1 0,1 1 0,-2 10 0,1 5 0,1-1 0,1 1 0,0-1 0,2 1 0,1-1 0,1 0 0,0 0 0,11 29 0,-5-22 0,2-1 0,0-1 0,2 0 0,1 0 0,1-2 0,1 0 0,2-1 0,0 0 0,1-2 0,2 0 0,0-2 0,1 0 0,27 17 0,-27-22 0,1-1 0,0 0 0,1-2 0,0-1 0,1-2 0,0 0 0,1-1 0,0-2 0,0-1 0,0-1 0,0-1 0,1-1 0,0-2 0,43-4 0,-57 2 0,0-1 0,1 0 0,-1-1 0,-1 0 0,1-1 0,-1-1 0,1 0 0,-2-1 0,1 0 0,-1-1 0,0 0 0,17-16 0,-16 10 0,0 0 0,-1 0 0,-1-1 0,-1 0 0,0-1 0,0-1 0,-2 1 0,13-35 0,-11 19 0,-2-1 0,-1 0 0,-1-1 0,-2 1 0,-1-1 0,-2 0 0,-1 0 0,-2 0 0,-1 0 0,-12-48 0,6 43 0,-3 0 0,-1 0 0,-2 2 0,-2 0 0,-1 0 0,-1 2 0,-3 1 0,0 0 0,-2 1 0,-51-52 0,55 66 0,0 1 0,-1 1 0,-1 0 0,0 2 0,-1 0 0,-1 2 0,0 0 0,-1 2 0,0 1 0,-1 1 0,0 1 0,0 1 0,-1 1 0,0 2 0,0 0 0,-53 1 0,60 4 0,0 1 0,0 1 0,0 0 0,1 2 0,-1 0 0,1 1 0,-20 9 0,32-11 0,-1-1 0,1 1 0,0 0 0,0 1 0,0 0 0,1 0 0,0 0 0,0 1 0,0 0 0,0 0 0,1 1 0,0-1 0,1 1 0,-1 0 0,1 0 0,1 1 0,-1-1 0,1 1 0,-3 13 0,4-12-65,1 0 0,0-1 0,1 1 0,-1 0 0,2 0 0,-1 0 0,2 0 0,-1-1 0,1 1 0,0-1 0,1 1 0,-1-1 0,2 0 0,-1 0 0,1 0 0,1 0 0,-1 0 0,1-1 0,1 0 0,11 12 0,4 4-6761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24575,'2'0'0,"-1"0"0,1 1 0,-1-1 0,1 1 0,-1 0 0,1-1 0,-1 1 0,0 0 0,1 0 0,-1 0 0,0 0 0,0 0 0,0 0 0,1 0 0,-1 0 0,0 1 0,0-1 0,-1 0 0,1 1 0,0-1 0,1 2 0,12 33 0,18 101 0,-21-85 0,2 0 0,33 86 0,-45-135 0,0-1 0,1 1 0,-1 0 0,1-1 0,-1 0 0,1 1 0,0-1 0,0 0 0,-1 0 0,2 0 0,-1 0 0,5 3 0,-7-5 0,0 1 0,1-1 0,-1 0 0,1 0 0,-1 0 0,1 0 0,-1 0 0,1 0 0,-1 0 0,0 0 0,1 0 0,-1 0 0,1 0 0,-1 0 0,1 0 0,-1 0 0,1 0 0,-1 0 0,0-1 0,1 1 0,-1 0 0,1 0 0,-1-1 0,0 1 0,1 0 0,-1 0 0,0-1 0,1 0 0,0 0 0,1-1 0,-1 0 0,-1 0 0,1 0 0,0 0 0,0 0 0,-1 0 0,1 0 0,-1 0 0,1-3 0,0-3 0,54-434 0,-54 425 0,1-1 0,1 1 0,7-26 0,-5 35-1365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723 408 24575,'-2'-4'0,"0"0"0,1 0 0,-1 1 0,-1-1 0,1 1 0,0 0 0,-1-1 0,1 1 0,-1 0 0,0 1 0,-4-4 0,-4-5 0,8 8 0,1 0 0,-1 0 0,1 0 0,0-1 0,0 1 0,0-1 0,0 1 0,0-1 0,1 0 0,0 0 0,0 0 0,0 0 0,0 0 0,0-7 0,1 4 0,1 1 0,-1-1 0,2 0 0,-1 1 0,1-1 0,0 1 0,0 0 0,4-8 0,-4 10 0,0 0 0,-1 1 0,0-2 0,0 1 0,0 0 0,0 0 0,0 0 0,-1 0 0,0-1 0,0 1 0,0 0 0,-1 0 0,1 0 0,-1-1 0,0 1 0,0 0 0,-2-4 0,1 2 0,-2 0 0,1 1 0,-1-1 0,1 1 0,-2-1 0,1 1 0,0 0 0,-1 1 0,-10-9 0,-1 2 0,0 1 0,-1 0 0,0 2 0,0 0 0,-1 0 0,-31-7 0,26 9 0,1 2 0,-1 1 0,0 1 0,0 0 0,0 2 0,0 1 0,-43 6 0,48-3 0,0 0 0,0 1 0,0 1 0,1 0 0,0 1 0,0 1 0,1 1 0,0 1 0,0 0 0,-17 14 0,29-21 0,1 1 0,-1-1 0,1 1 0,0-1 0,0 1 0,0 0 0,0 0 0,0 0 0,1 1 0,0-1 0,0 1 0,0-1 0,1 1 0,-1 0 0,1-1 0,0 1 0,0 9 0,1-9 0,0-1 0,1 1 0,0-1 0,0 1 0,0-1 0,1 0 0,0 0 0,-1 1 0,1-1 0,1 0 0,-1-1 0,0 1 0,1 0 0,0-1 0,0 1 0,0-1 0,0 0 0,1 0 0,6 5 0,9 5 0,1-2 0,0 0 0,1-1 0,0-1 0,0-1 0,23 5 0,140 27 0,-138-31 0,71 11 0,-51-11 0,-1 3 0,-1 3 0,78 29 0,-131-40 0,-1 1 0,1 1 0,-1 0 0,0 0 0,0 1 0,-1 0 0,0 0 0,11 13 0,-17-16 0,1 0 0,-1 0 0,0 0 0,-1 1 0,1-1 0,-1 1 0,1 0 0,-1-1 0,-1 1 0,1 0 0,-1 0 0,0 1 0,0-1 0,0 0 0,-1 0 0,0 0 0,0 1 0,0-1 0,0 0 0,-3 11 0,-2-3 0,1-1 0,-2 1 0,0-1 0,0 0 0,-1 0 0,-1 0 0,0-1 0,0-1 0,-1 1 0,-20 17 0,4-6 0,0-2 0,-2-1 0,-43 24 0,45-29 0,-1-2 0,0 0 0,-1-2 0,-45 11 0,61-18 0,-1-1 0,1 0 0,-1-1 0,0 0 0,0-1 0,1 0 0,-1-1 0,0 0 0,1-1 0,-1-1 0,1 1 0,0-2 0,-22-9 0,28 10 6,0 0-1,0-1 1,1 0-1,-1 0 0,1 0 1,0-1-1,0 1 1,0-1-1,1 0 1,-1 0-1,1 0 1,0 0-1,1-1 0,0 0 1,-1 1-1,2-1 1,-1 0-1,1 0 1,0 0-1,0 0 1,0-8-1,0 0-170,1 0 0,1 1 0,0-1 0,0 0 0,2 0 0,0 1 0,0-1 0,7-15 0,4-2-6661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5936 4810 24575,'1'11'0,"-1"-1"0,-1 0 0,0 1 0,-1-1 0,1 0 0,-6 15 0,5-19 0,-1-2 0,0 1 0,1 0 0,-2 0 0,1-1 0,0 0 0,-1 0 0,0 0 0,0 0 0,0 0 0,0-1 0,-1 0 0,1 0 0,-7 4 0,-11 3 0,0 0 0,-1-1 0,0-1 0,0-1 0,-1-1 0,1-2 0,-1 0 0,-29 1 0,-198-9 0,248 4 0,-103-8-39,1-5-1,0-4 1,1-5 0,1-4-1,-110-44 1,127 35-7,1-4 1,2-4 0,2-3 0,2-4-1,3-3 1,-78-70 0,84 58 16,3-3 0,-111-145 0,102 104 137,-94-180 1,-27-139-327,30-9-1175,35 62 1185,-66-179 66,-36 14 126,165 406 36,-161-231 0,165 279-12,-3 3-1,-5 3 0,-115-99 0,119 123-31,-2 4 0,-2 4 0,-2 2 0,-2 4 0,-2 3-1,-1 3 1,-2 4 0,-89-22 0,96 35 2,-1 3 0,0 3 1,-1 4-1,1 3 0,-2 4 0,1 3 1,0 3-1,0 3 0,-105 25 0,89-5-882,22-1-3617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5785 5531 24575,'-456'13'0,"23"0"0,50-17-742,-726-101-1,1093 102 743,-351-71-58,325 62 50,1-1 0,1-2 0,0-2 0,1-2 1,1-1-1,-58-41 0,72 40 8,0-1 0,1-1 0,1-1 0,1-1 0,1-1 0,1-1 0,2-1 0,1 0 0,1-1 0,-15-40 0,-6-35 0,-39-184 0,51 185 0,-257-942-2406,178 721 2374,-97-315 19,33-9 21,119 400-63,15 66-139,-75-232-1,89 357 166,-2 2-1,-3 1 1,-2 1 0,-3 1-1,-2 1 1,-2 2-1,-2 1 1,-52-55 0,47 64 47,-1 2 0,-2 1-1,-1 3 1,-2 1 0,-1 3 0,-1 1 0,-98-39 0,103 51-90,-1 2 1,-1 2-1,0 2 0,0 1 1,-1 3-1,0 2 0,0 2 0,0 2 1,-84 10-1,47 5-2796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6221 5325 24575,'0'12'0,"1"-1"0,1 0 0,3 12 0,-3-14 0,0 1 0,-1-1 0,0 0 0,0 1 0,-1 11 0,-1-10 0,-1-1 0,-1 1 0,0-1 0,0 0 0,-1 0 0,0 0 0,0 0 0,-1 0 0,-1-1 0,0 0 0,0 0 0,0-1 0,-1 1 0,-1-2 0,1 1 0,-1-1 0,-1 0 0,1 0 0,-18 9 0,-12 5 0,0-2 0,-2-2 0,-66 20 0,87-31 0,-70 20-63,0-4 0,-2-3 0,0-5 0,0-4-1,-141-2 1,91-13-63,0-7 0,-264-56-1,285 38 127,1-6 0,-203-89 0,236 83 0,1-3 0,3-4 0,2-3 0,-88-77 0,128 94 0,1-2 0,2-2 0,1-1 0,3-2 0,1-2 0,2 0 0,3-2 0,1-1 0,2-1 0,2-1 0,-15-53 0,8-5-91,5 0 0,-18-169 0,12-226-495,18 246 279,-77-611 54,54 672 260,-9 1-1,-94-261 1,-63-14-55,141 354-4,-146-209-1,153 255 27,-3 1-1,-3 3 1,-119-100 0,124 122 18,-3 3 0,-1 3 0,-1 1 0,-2 4 0,-93-36 0,48 32 8,-2 5 0,-173-28 0,-227 8 0,259 47-955,147 10-3818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5321 6345 24575,'-197'-14'0,"39"2"0,-304-11 0,1-39 0,218 3-261,2-10-1,-422-183 1,277 58 261,341 166 0,1-1 0,1-2 0,2-2 0,2-2 0,1-1 0,-40-50 0,59 60 2,1-2 0,2 1 0,0-2 1,2 0-1,1-1 0,2-1 0,1 1 0,1-2 0,1 1 0,2-1 0,-3-50 1,6-6-83,4 0 1,4-1 0,16-88-1,81-409-371,24 2-4,12-57 62,-33-4 234,-76 243 99,-29 300 17,-5 0-1,-17-101 0,10 138 18,-2 2 0,-3 0 0,-2 0-1,-33-67 1,31 86 18,-2 1-1,-2 0 1,-1 3-1,-3 0 1,-1 1-1,-45-44 1,25 38 13,-1 2-1,-3 2 1,-1 2 0,-2 3 0,-1 2 0,-123-50-1,58 38-173,-3 6 0,-205-39 1,180 53 152,-205-10 1,257 33-253,0 5 1,1 4-1,-113 20 0,125-7-3433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5189 6455 24575,'-71'1'0,"-147"-5"0,165 0 0,0-2 0,-61-15 0,17-6 4,-147-62 0,-85-62-950,-140-98 712,362 183 249,3-5 1,-115-101 0,176 133-16,1-3 0,2 0 0,2-3 0,2-1 0,2-2 0,2-1 0,2-1 0,3-2 0,1-1 0,3-1 0,3-1 0,2-1 0,-21-111 0,22 40 0,5 0 0,6-144 0,35-256 0,96-601-1129,-64 779 443,125-409-1,-155 658 568,63-236-118,-83 284 225,-2 0-1,-2 0 0,-3 0 1,-3-79-1,-3 109 13,-1 0 0,-1 1 0,0-1 0,-2 1 0,0 0 0,-2 1 0,0 0 0,-1 0 0,-18-27 0,12 24 0,-1 2 0,-1 0 0,-1 0 0,-1 2 0,-1 0 0,-1 1 0,-28-18 0,-2 4-22,-2 2-1,-1 3 1,-1 1-1,-1 4 1,-1 1 0,-73-14-1,-31 1-55,-173-14-1,36 20 9,-1 12-1,-1 14 1,-305 37-1,253 24-520,224-29-2367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5248 6534 24575,'37'1'0,"35"-3"0,-61-1 0,-13-2 0,-18-3 0,-186-26 0,103 19 0,-8-1 116,-637-112-659,538 82 261,-312-112 0,379 102 115,3-7 0,2-5 0,4-6 1,3-6-1,3-6 0,5-5 0,3-6 0,-128-134 1,190 168 166,2-3 0,2-2 0,4-2 0,3-3 0,-50-106 0,67 114 0,4-1 0,2-1 0,3-1 0,4-1 0,2-1 0,-10-137 0,23 95 0,4 0 0,6 0 0,5 1 0,38-160 0,159-425 0,-39 233 0,2-7 0,-32-6 0,-87 194-93,-47 222 25,-3-1 0,-6-107 0,-1 133 39,-1 1 0,-2 0 0,-2 0 0,-1 0 0,-2 1 0,-15-34 0,14 43 18,0 1 1,-2 0 0,-1 1 0,0 0-1,-2 1 1,0 1 0,-2 1-1,-37-32 1,18 24 10,-1 2 0,0 2 0,-2 1 0,0 2 0,-2 2 0,0 2 0,-70-17 0,12 11 0,0 5 0,-136-7 0,90 19 71,0 5 0,-214 30 0,244-12-337,1 5 0,2 5 0,-171 65 0,202-58-3989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3927 6315 24575,'1'2'0,"-1"0"0,1-1 0,-1 1 0,1-1 0,0 1 0,0-1 0,0 1 0,0-1 0,0 1 0,0-1 0,0 0 0,1 0 0,-1 1 0,0-1 0,1 0 0,-1 0 0,1 0 0,-1 0 0,1-1 0,-1 1 0,3 0 0,34 12 0,-36-15 0,-11-3 0,-18-5 0,-497-92 0,335 72 0,161 25-1,-417-78-174,296 49-2,-146-54-1,217 58 91,0-2 0,2-4 0,-98-64 0,125 67 61,2-2 0,1-2 0,2-2-1,2-2 1,-65-80 0,66 63 26,2-2 0,3-2 0,3-1 0,2-2 0,3 0 0,3-2 0,4-1 0,-18-90 0,21 61 0,5-1 0,4-1 0,4 0 0,5 0 0,17-141 0,3 113-169,6 0 1,5 2-1,6 2 1,67-152-1,251-452-674,-190 427 843,19-38 0,-23-8 0,-137 286-20,-2-1 0,-3 0 0,-3-2 0,-2 0 0,6-78 0,-18 112 15,-2 0-1,0 1 1,-2-1-1,-1 0 1,-1 1-1,-2 0 1,0 0-1,-2 0 1,-1 1-1,-1 0 1,-2 1-1,0 0 1,-2 1-1,-17-25 1,7 19-27,-2 0 0,0 2 0,-2 0 1,-56-43-1,38 39-85,-2 1 1,-90-43-1,19 25-52,-1 4-1,-155-35 1,-1 14 427,-3 13 1,-512-34-1,722 86-5283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4702 5659 24575,'-170'-8'0,"-260"-47"0,311 37 0,-642-104-684,6-35-1,638 128 691,1-6-1,-140-63 1,203 74-18,2-3 0,0-2 0,2-3 0,2-1 0,1-2-1,-75-76 1,56 39-73,3-4-1,3-2 0,4-3 0,-64-124 0,67 99-148,5-1-1,5-3 0,-38-154 0,56 153 235,4-1 0,6-1 0,4 0 0,6 0 0,4-1 0,5 1 0,5 0 0,5 0 0,5 1 0,65-202 0,79-98 0,32 15 0,30-68 0,-123 202 0,-93 230 0,-1-1 0,-1 0 0,-2-1 0,-2 1 0,-1-1 0,-2-36 0,-2 57 72,0 0 1,-1 0-1,-1 0 1,0 0-1,-1 0 1,-1 0-1,0 1 1,-1 0-1,0 0 0,-1 0 1,0 1-1,-18-23 1,11 20 1,-1 0 0,0 1 0,-1 1 0,0 1 0,-1 0 0,0 1 0,-1 0 0,-29-11 0,-11-1-11,0 2 1,-1 3-1,-96-16 0,-188-8 86,-377 10-1381,591 31-4932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6019 4953 24575,'-4'4'0,"0"-1"0,-1 0 0,1 0 0,0 0 0,-1-1 0,-5 2 0,-22 15 0,-4 13 0,28-24 0,0 1 0,-1-1 0,-1-1 0,1 0 0,-1 0 0,0-1 0,0 0 0,-1-1 0,-13 5 0,-8-2 0,1-2 0,-1-1 0,0-2 0,-56 0 0,-132-19 0,194 13 0,-342-44-988,-707-187-1,540 64 989,408 121 0,2-6 0,-128-76 0,204 101-28,1-2 0,2-1 0,1-3 0,2-2 0,-54-61-1,69 66-10,2-1 0,1-2 0,2-1-1,1 0 1,2-2 0,2 0 0,-24-74 0,22 33 23,3 1 0,3-2 0,-4-112 1,16-251-652,3 357 222,3-88 341,-19-695-60,1 740 179,-40-167 0,31 208-8,-3 1 1,-66-143 0,63 174-4,-2 0 0,-3 2 0,-3 2 0,-1 1 0,-3 2 0,-2 2 0,-2 1 0,-88-69 0,71 70 2,-3 2-1,-1 4 0,-2 2 0,-2 4 1,-1 2-1,-144-42 0,106 45-5,-1 6 1,-132-12-1,165 29 57,-1 3 0,0 4 0,-154 21-1,167-9-4699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0:5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4649 6373 24575,'4'0'0,"-1"1"0,1-1 0,0 1 0,-1 0 0,1 0 0,0 1 0,-1-1 0,5 4 0,-7-5 0,0 0 0,-1 1 0,1-1 0,-1 1 0,1-1 0,-1 0 0,1 1 0,0-1 0,-1 1 0,0 0 0,1-1 0,-1 1 0,1-1 0,-1 1 0,0 0 0,1-1 0,-1 1 0,0 0 0,0-1 0,1 2 0,-2-2 0,1 1 0,0 0 0,0 0 0,-1-1 0,1 1 0,-1 0 0,1-1 0,0 1 0,-1 0 0,1-1 0,-1 1 0,1-1 0,-1 1 0,0-1 0,1 1 0,-1-1 0,0 1 0,1-1 0,-1 1 0,0-1 0,1 0 0,-1 0 0,-1 1 0,-10 3 0,-1-1 0,1 0 0,-1 0 0,0-1 0,0-1 0,1 0 0,-15-2 0,-1 2 0,-84-1 0,-149-19 0,-113-35 0,314 44 0,-735-131-1561,9-44 1561,651 146-151,-142-61 1,220 76 32,2-3 0,1-3 0,1-2 0,1-2 0,-47-41 0,77 55 113,0-1 0,2-1 0,0 0 0,2-2 0,0 0 0,2-1 0,0-1 0,2 0 0,-14-37 1,16 29 5,2-1 0,1 0 0,1 0 0,2-1 1,2 0-1,1 0 0,3-50 0,7-6 38,4 1 0,3 0 0,36-118 0,115-258 116,82-66-389,28 14-245,115-234 41,-258 447 318,-102 223-13,35-156 1,-56 188 79,-2 0 0,-2 0 0,-2-1 0,-5-70 0,-2 84 36,-2-1-1,-1 0 1,-2 1 0,-2 1 0,-1 0-1,-27-56 1,16 49 17,-1 1 0,-3 1 0,-1 1 0,-2 2 0,-47-47 0,29 39 0,-2 3 0,-2 2 0,-82-51 0,30 33 0,-2 5 0,-3 4 0,-2 6 0,-127-35 0,22 22-675,-2 9-1,-400-35 0,388 68-1267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352 112 24575,'-27'25'0,"19"-18"0,0 0 0,0 1 0,1 0 0,0 0 0,1 0 0,-1 1 0,2 0 0,-9 16 0,-33 103 0,32-80 0,-3-1 0,-1-1 0,-34 57 0,38-81 0,-26 28 0,-2 4 0,42-53 0,1-1 0,0 0 0,0 0 0,-1 0 0,1 1 0,0-1 0,0 0 0,0 0 0,0 1 0,0-1 0,-1 0 0,1 0 0,0 1 0,0-1 0,0 0 0,0 1 0,0-1 0,0 0 0,0 0 0,0 1 0,0-1 0,0 0 0,0 1 0,0-1 0,0 0 0,0 0 0,0 1 0,0-1 0,0 0 0,0 1 0,1-1 0,-1 0 0,0 0 0,0 1 0,0-1 0,0 0 0,1 0 0,-1 0 0,0 1 0,1-1 0,15 3 0,30-9 0,-36 5 0,77-8 0,114 3 0,88 19 0,13-1 0,-296-11 0,0-1 0,0 0 0,0-1 0,1 0 0,-1 0 0,0 0 0,9-3 0,-13 3 0,0 0 0,-1 0 0,1-1 0,0 1 0,0 0 0,-1-1 0,1 0 0,0 1 0,-1-1 0,0 0 0,1 1 0,-1-1 0,0 0 0,0 0 0,0 0 0,0 0 0,0 0 0,-1-1 0,1 1 0,-1 0 0,1 0 0,-1 0 0,0 0 0,1-4 0,-1-6 0,0 1 0,-1-1 0,0 0 0,-1 1 0,0-1 0,-4-11 0,-27-71 0,9 31 0,-8-44 0,14 45 0,-3 1 0,-39-85 0,57 141-170,0-1-1,-1 1 0,1-1 1,-1 1-1,0 0 0,-1 1 1,-6-8-1,-7 0-6655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69 359 24575,'-1'-4'0,"1"1"0,-1 0 0,-1-1 0,1 1 0,0 0 0,-1 0 0,1 0 0,-1 0 0,0 0 0,0 0 0,0 1 0,0-1 0,-3-2 0,-33-29 0,38 35 0,0-1 0,0 0 0,0 0 0,0 0 0,0 0 0,0 1 0,0-1 0,1 0 0,-1 0 0,0 0 0,0 0 0,0 1 0,0-1 0,0 0 0,0 0 0,0 0 0,0 1 0,0-1 0,-1 0 0,1 0 0,0 0 0,0 0 0,0 1 0,0-1 0,0 0 0,0 0 0,0 0 0,0 0 0,0 1 0,-1-1 0,1 0 0,0 0 0,0 0 0,0 0 0,0 0 0,0 0 0,-1 1 0,1-1 0,0 0 0,0 0 0,0 0 0,0 0 0,-1 0 0,1 0 0,0 0 0,0 0 0,0 0 0,-1 0 0,1 0 0,0 0 0,0 0 0,0 0 0,0 0 0,-1 0 0,1 0 0,0 0 0,0 0 0,0 0 0,-1 0 0,1 0 0,0-1 0,6 18 0,46 88 0,5 8 0,24 92 0,-79-199 0,-3-7 0,-7-18 0,-11-32 0,-6-55 0,5-1 0,-6-114 0,26 217 0,-3-27 0,3-47 0,1 71 0,-1 1 0,1-1 0,0 0 0,1 0 0,-1 1 0,1-1 0,1 0 0,-1 1 0,1 0 0,0 0 0,0 0 0,1 0 0,5-6 0,-8 10 0,1 1 0,-1-1 0,1 1 0,0-1 0,-1 1 0,1 0 0,0 0 0,0 0 0,0 0 0,0 0 0,0 0 0,0 1 0,0-1 0,0 0 0,0 1 0,0 0 0,1 0 0,-1-1 0,2 1 0,0 1 0,0 0 0,-1 0 0,1 0 0,-1 0 0,1 0 0,-1 1 0,0-1 0,1 1 0,-1 0 0,4 3 0,6 6 0,0 0 0,-1 1 0,20 26 0,-25-29 0,32 40 0,-1 1 0,-4 2 0,-1 1 0,46 104 0,-61-101 0,-16-52 0,-1-1 0,-1 1 0,1 0 0,-1 0 0,1 0 0,-1 0 0,0 0 0,-1 0 0,1 0 0,-1 0 0,-1 8 0,2-12 0,-1 0 0,1 1 0,0-1 0,0 1 0,-1-1 0,1 0 0,0 1 0,0-1 0,-1 0 0,1 1 0,0-1 0,-1 0 0,1 1 0,-1-1 0,1 0 0,0 0 0,-1 0 0,1 1 0,-1-1 0,1 0 0,-1 0 0,1 0 0,0 0 0,-1 0 0,1 0 0,-1 0 0,1 0 0,-1 0 0,1 0 0,-1 0 0,1 0 0,-1 0 0,1 0 0,-1 0 0,1 0 0,0 0 0,-1-1 0,1 1 0,-1 0 0,1 0 0,0-1 0,-1 1 0,0-1 0,-16-13 0,17 13 0,-18-18 0,2-2 0,0 0 0,1-1 0,1-1 0,2 0 0,0 0 0,1-1 0,2-1 0,0 0 0,2 0 0,0-1 0,2 0 0,1 0 0,1 0 0,1 0 0,2-28 0,0 48 0,1 0 0,-1-1 0,1 1 0,0 0 0,1 0 0,0 0 0,0 0 0,0 0 0,0 0 0,1 0 0,0 0 0,1 1 0,-1 0 0,1 0 0,4-6 0,-5 9 0,0 0 0,-1 0 0,1 0 0,0 0 0,0 0 0,0 1 0,0-1 0,0 1 0,1 0 0,-1 0 0,0 0 0,1 1 0,-1-1 0,0 1 0,1-1 0,-1 1 0,1 0 0,-1 0 0,0 1 0,1-1 0,-1 1 0,1 0 0,-1 0 0,0 0 0,0 0 0,0 0 0,1 1 0,-1-1 0,3 3 0,7 5 0,-1-1 0,0 1 0,0 1 0,-1 0 0,0 1 0,-1 0 0,17 25 0,-5-3 0,33 65 0,-43-71 0,0 1 0,-2 0 0,11 49 0,-18-60 0,0 0 0,-1 0 0,-1 0 0,-1 0 0,0 0 0,-1 0 0,-6 31 0,-5 5-1365,8-30-5461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1:0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312 225 24575,'7'-6'0,"16"-17"0,-23 23 0,0-1 0,1 1 0,-1-1 0,0 1 0,0-1 0,1 1 0,-1-1 0,0 1 0,0-1 0,0 1 0,0-1 0,0 1 0,0-1 0,0 1 0,0-1 0,0 1 0,0-1 0,0 1 0,0-1 0,0 1 0,-1-1 0,1 1 0,0-1 0,0 1 0,0 0 0,-1-1 0,1 1 0,0-1 0,-1 1 0,1-1 0,0 1 0,-1 0 0,1-1 0,0 1 0,-1 0 0,1-1 0,-1 1 0,1 0 0,-1 0 0,1 0 0,-1-1 0,1 1 0,-1 0 0,1 0 0,-1 0 0,1 0 0,-1 0 0,1 0 0,-1 0 0,1 0 0,-1 0 0,1 0 0,-1 0 0,0 0 0,-6-1 0,0 1 0,1 0 0,-1 0 0,0 1 0,0-1 0,0 2 0,1-1 0,-1 1 0,1 0 0,-1 0 0,1 0 0,-7 5 0,-3 1 0,1 1 0,-1 0 0,-19 17 0,21-14 0,1 1 0,0 1 0,0 0 0,2 0 0,0 1 0,0 1 0,2 0 0,0 0 0,1 1 0,0 0 0,1 0 0,1 1 0,1-1 0,1 2 0,0-1 0,-1 26 0,3-26 0,2-1 0,0 1 0,1-1 0,1 0 0,1 0 0,0 1 0,1-2 0,1 1 0,0 0 0,1-1 0,1 0 0,1 0 0,0-1 0,1 0 0,0-1 0,2 1 0,18 19 0,-8-14 0,1-2 0,1 0 0,1-1 0,0-1 0,1-2 0,0 0 0,2-2 0,-1-1 0,1-1 0,30 7 0,-10-5 0,1-3 0,0-2 0,0-2 0,1-2 0,58-4 0,-55-2 0,-1-2 0,1-3 0,-1-2 0,-1-2 0,86-33 0,-109 33 0,0-1 0,-1-1 0,0-1 0,40-32 0,-50 33 0,0-1 0,-2 0 0,1 0 0,-2-2 0,0 1 0,-1-2 0,14-25 0,-20 30 0,0 0 0,-1 0 0,0-1 0,-1 0 0,-1 0 0,0 0 0,0 0 0,-2 0 0,0 0 0,0-1 0,-3-20 0,-1 17 0,0 0 0,-1 1 0,-1 0 0,-1-1 0,0 2 0,-1-1 0,-1 1 0,-13-20 0,1 7 0,-1 2 0,-1 0 0,-1 2 0,-1 0 0,-2 2 0,0 1 0,-2 1 0,0 1 0,-34-18 0,29 21 0,0 1 0,-1 2 0,-1 1 0,0 2 0,-1 1 0,0 2 0,-46-4 0,56 9 0,-1 1 0,0 2 0,0 1 0,0 1 0,1 1 0,-1 2 0,1 0 0,0 2 0,0 1 0,-41 18 0,52-18-227,0 1-1,0 0 1,1 1-1,0 1 1,-24 24-1,1 8-6598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1:0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24575,'-1'4'0,"-1"0"0,1 0 0,-1 0 0,0-1 0,0 1 0,0 0 0,-1-1 0,1 1 0,-1-1 0,1 0 0,-1 0 0,-4 4 0,-4 5 0,-28 33 0,11-13 0,1 0 0,1 2 0,2 1 0,-34 67 0,39-54 0,3 1 0,1 0 0,3 1 0,2 0 0,3 1 0,1 0 0,3 0 0,4 79 0,0-112 0,1 0 0,1-1 0,0 1 0,1-1 0,1 0 0,13 33 0,-15-45 0,-1 1 0,1 0 0,0-1 0,1 0 0,-1 0 0,1 0 0,0 0 0,0-1 0,1 1 0,-1-1 0,1 0 0,0 0 0,0-1 0,0 0 0,1 0 0,-1 0 0,1 0 0,-1-1 0,1 0 0,0 0 0,0 0 0,0-1 0,8 1 0,7-2 0,1 0 0,-1-2 0,0 0 0,34-9 0,85-30 0,-89 25 0,654-193 0,-690 205 0,1 0 0,-1-1 0,1-1 0,-1 0 0,0-1 0,20-12 0,-33 17 0,1 0 0,-1 0 0,1 0 0,-1 0 0,0 0 0,0 0 0,0-1 0,0 1 0,0-1 0,-1 1 0,1-1 0,-1 0 0,0 0 0,1 0 0,-1 1 0,0-1 0,-1 0 0,1 0 0,-1 0 0,1-1 0,-1 1 0,0 0 0,0 0 0,0 0 0,0 0 0,-1 0 0,1 0 0,-1 0 0,0 0 0,0 0 0,0 0 0,0 0 0,-1 1 0,1-1 0,-3-4 0,-18-29 0,-1 0 0,-1 1 0,-40-41 0,-96-88 0,148 153 0,-174-152 0,145 132 0,-1 2 0,-84-43 0,119 69 0,-40-17 0,44 19 0,1 0 0,-1 0 0,0 1 0,1-1 0,-1 1 0,0-1 0,1 1 0,-1 0 0,0 0 0,1 0 0,-1 0 0,0 1 0,1-1 0,-1 1 0,-3 0 0,6 0-44,0-1 0,0 0 0,-1 0 0,1 0 0,0 0 0,0 1 0,0-1 0,-1 0 0,1 0 0,0 1 0,0-1 0,0 0 0,0 0 0,-1 1 0,1-1 0,0 0 0,0 1 0,0-1-1,0 0 1,0 1 0,0-1 0,0 0 0,0 0 0,0 1 0,0-1 0,0 0 0,0 1 0,0-1 0,0 0 0,0 1 0,6 10-6782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1:0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37 326 24575,'-3'-3'0,"0"0"0,0 0 0,-1 1 0,1 0 0,0-1 0,-1 1 0,-7-3 0,11 5 0,0 1 0,0-1 0,0 0 0,0 0 0,0 0 0,0 0 0,0 0 0,1 0 0,-1 0 0,0 0 0,0 0 0,0 0 0,0 1 0,0-1 0,0 0 0,0 0 0,0 0 0,0 0 0,0 0 0,0 0 0,0 0 0,-1 0 0,1 0 0,0 1 0,0-1 0,0 0 0,0 0 0,0 0 0,0 0 0,0 0 0,0 0 0,0 0 0,0 0 0,0 0 0,0 0 0,0 0 0,0 0 0,0 0 0,0 1 0,-1-1 0,1 0 0,0 0 0,0 0 0,0 0 0,0 0 0,0 0 0,0 0 0,0 0 0,0 0 0,0 0 0,-1 0 0,1 0 0,0 0 0,0 0 0,0 0 0,0 0 0,0 0 0,0 0 0,0 0 0,18 16 0,-2-5 0,1-1 0,0 0 0,0-1 0,1-1 0,0-1 0,0-1 0,1 0 0,32 5 0,-22-7 0,1 0 0,-1-2 0,1-2 0,0 0 0,30-5 0,-39 1 0,-2 0 0,1-2 0,0 0 0,-1-1 0,0-1 0,-1 0 0,0-2 0,0 0 0,-1-1 0,32-26 0,-40 28 0,0 0 0,0 0 0,-1-1 0,0 0 0,-1-1 0,0 1 0,0-2 0,5-13 0,-8 17 0,-1-1 0,-1 1 0,0-1 0,0 0 0,-1 1 0,0-1 0,0 0 0,-1 0 0,0 0 0,0 0 0,-1 0 0,-4-14 0,5 20 6,-1 0 0,0 0 0,0-1 0,0 1 0,-1 0 0,1 0 0,-1 0 0,1 0 0,-1 1 0,0-1 0,0 0 0,0 1 0,-1-1 0,1 1 0,-1 0 0,1 0 0,-1 0 0,0 0 0,-5-3 0,4 4-105,0 0 0,0 0 0,0 0 0,0 0 0,0 1 0,0-1 0,0 1 0,-1 0 0,1 0 0,0 1 0,0-1 0,0 1 0,0 0 0,-8 3 0,-18 7-6727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1:0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106 129 24575,'-5'-11'0,"5"11"0,-1-1 0,0 0 0,1 0 0,-1 0 0,0 0 0,1 0 0,-1 0 0,1 0 0,0-1 0,-1 1 0,1 0 0,0 0 0,0 0 0,-1 0 0,1 0 0,0-1 0,0 1 0,0 0 0,1 0 0,-1-2 0,2 6 0,-1 0 0,0 0 0,0 0 0,-1 1 0,1-1 0,-1 0 0,1 1 0,-1 4 0,-1-1 0,0 0 0,-1 0 0,1 0 0,-1 0 0,-1 0 0,1-1 0,-1 1 0,-4 6 0,6-11 0,0 1 0,-1-1 0,1 0 0,0 1 0,-1-1 0,0 0 0,1 0 0,-1 0 0,0 0 0,0 0 0,0 0 0,0-1 0,-1 1 0,1-1 0,0 1 0,-1-1 0,1 0 0,-1 0 0,1 0 0,-1 0 0,1 0 0,-1-1 0,-4 1 0,6-1 0,0 0 0,-1-1 0,1 1 0,0 0 0,-1-1 0,1 0 0,0 1 0,0-1 0,0 0 0,-1 1 0,1-1 0,0 0 0,0 0 0,0 0 0,0 0 0,1 0 0,-1 0 0,0 0 0,0 0 0,1-1 0,-1 1 0,0 0 0,1 0 0,-1-1 0,1 1 0,0 0 0,-1-1 0,1 1 0,0 0 0,0-1 0,0 1 0,0 0 0,0-1 0,0 1 0,0-1 0,0 1 0,1 0 0,-1-1 0,1-1 0,1-6 0,0 0 0,1 0 0,0 0 0,5-11 0,-2 6 24,2 1 0,-1 0 0,2 0 0,15-19 0,-20 28-123,0-1 0,0 1 0,0 0 0,1 0 0,0 0 0,0 1 0,0 0 0,0-1 0,0 2 0,1-1 0,-1 1 0,1 0 0,-1 0 0,10-2 0,9 3-6727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1:0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79 24575,'0'0'0,"0"0"0,0 0 0,0 0 0,0 0 0,0 0 0,0 0 0,0 0 0,0-1 0,0 1 0,0 0 0,0 0 0,0 0 0,0 0 0,0 0 0,0 0 0,0-1 0,0 1 0,0 0 0,0 0 0,0 0 0,0 0 0,0 0 0,0 0 0,0-1 0,0 1 0,1 0 0,-1 0 0,0 0 0,0 0 0,0 0 0,0 0 0,0 0 0,0 0 0,0 0 0,0 0 0,1-1 0,-1 1 0,0 0 0,0 0 0,0 0 0,0 0 0,0 0 0,0 0 0,1 0 0,-1 0 0,0 0 0,0 0 0,0 0 0,0 0 0,0 0 0,0 0 0,1 0 0,-1 0 0,0 0 0,0 0 0,0 0 0,0 0 0,0 1 0,0-1 0,0 0 0,1 0 0,9 9 0,7 16 0,-15-21 0,-1 0 0,0 0 0,0 0 0,0 1 0,0-1 0,-1 0 0,1 1 0,-1-1 0,0 0 0,-1 1 0,1-1 0,-1 0 0,1 0 0,-1 1 0,-1-1 0,1 0 0,-1 0 0,1 0 0,-1 0 0,0 0 0,0-1 0,-1 1 0,-3 4 0,5-6 0,-1 0 0,0-1 0,1 1 0,-1 0 0,0-1 0,0 1 0,0-1 0,0 0 0,0 1 0,0-1 0,0 0 0,0 0 0,0-1 0,-1 1 0,1 0 0,0-1 0,-1 1 0,1-1 0,0 0 0,-1 0 0,1 0 0,0 0 0,-1 0 0,1 0 0,0-1 0,-1 1 0,1-1 0,0 0 0,-1 1 0,1-1 0,0 0 0,0 0 0,0-1 0,0 1 0,0 0 0,0-1 0,0 1 0,0-1 0,1 1 0,-1-1 0,1 0 0,-3-4 0,0 1-39,0 1 0,1-2 0,0 1 0,0 0 0,0-1 0,1 1 0,0-1 0,0 0 0,0 1 0,1-1 0,0 0 0,0 0 0,0 0 0,1 0 0,0-1 0,0 1 0,0 0 0,1 0 0,0 0 0,0 0 0,1 0 0,0 1 0,0-1 0,0 0 0,0 1 0,1-1 0,0 1 0,0 0 0,1 0 0,-1 0 0,1 0 0,0 1 0,0-1 0,6-4 0,10-3-6787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1:0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30 852 24575,'-1'0'0,"-1"0"0,1 0 0,-1 0 0,1 0 0,0 0 0,-1 0 0,1-1 0,0 1 0,-1 0 0,1-1 0,0 1 0,-1-1 0,1 0 0,0 1 0,0-1 0,0 0 0,0 0 0,-1 0 0,1 1 0,0-1 0,1 0 0,-2-2 0,1 2 0,1 0 0,0 1 0,0-1 0,0 0 0,0 0 0,0 0 0,0 0 0,0 0 0,1 0 0,-1 0 0,0 0 0,0 0 0,1 1 0,-1-1 0,1 0 0,-1 0 0,0 0 0,1 1 0,-1-1 0,1 0 0,0 0 0,-1 1 0,1-1 0,0 0 0,-1 1 0,1-1 0,0 1 0,0-1 0,-1 1 0,1-1 0,0 1 0,0 0 0,0-1 0,1 1 0,14-7 0,0 1 0,0 1 0,0 0 0,0 2 0,27-4 0,-11 2 0,995-146-1595,-424 68-956,1289-191 447,2 29 304,-1700 223 5865,-222 22-2322,-6 1-7692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1:0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 24575,'-5'-5'0,"-6"-1"0,4 0 0,7 1 0,13 7 0,14 2 0,16 5 0,10 6 0,10 5 0,8 8 0,2 9 0,-12 8 0,-21 9 0,-27 10 0,-33 8 0,-47 5 0,-44 9 0,-3-10-8191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1:1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1010 0 24575,'-1'13'0,"0"0"0,-1 0 0,-1 0 0,0 0 0,0 0 0,-2-1 0,1 0 0,-2 0 0,-11 21 0,-10 9 0,-39 48 0,36-51 0,-216 267 0,-65 88 0,147-135 120,139-209-491,1 0-1,3 2 1,-22 80 0,36-103-6455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21:1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24575,'6'6'0,"-1"1"0,0 0 0,0 0 0,-1 1 0,0 0 0,0-1 0,-1 1 0,0 0 0,0 1 0,-1-1 0,3 17 0,-2 1 0,0 1 0,-3 40 0,-27 189 0,3-47 0,21-168 0,3-1 0,1 1 0,7 44 0,-7-76 0,1 1 0,0-1 0,0 0 0,1 0 0,0 0 0,1 0 0,0-1 0,0 1 0,1-1 0,0 0 0,9 11 0,-9-14 0,1 0 0,-1-1 0,1 1 0,0-1 0,0 0 0,0-1 0,0 0 0,1 1 0,-1-2 0,1 1 0,0-1 0,0 0 0,0-1 0,0 1 0,12 0 0,6-2 20,0 0-1,0-1 1,0-2 0,48-11-1,95-36-930,-142 42 359,47-16-6274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5:0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84 24575,'50'-3'0,"1"-1"0,52-13 0,44-5 0,-83 18 0,1 2 0,0 3 0,0 3 0,94 17 0,-108-10 0,0 3 0,-2 1 0,0 3 0,0 2 0,-2 2 0,49 31 0,-5 7-134,-2 4-1,-3 4 0,-3 3 0,-3 4 1,113 139-1,-90-82 125,-6 4 0,-6 5-1,71 151 1,-98-158 10,-6 2 0,-6 2 0,-7 2 0,-5 3 0,-7 1 0,-6 1 0,-6 1 0,-7 1 0,-6 1 0,-17 226 0,-71 224 4,50-459-19,-7-2 1,-66 164 0,74-235 17,-2-2 1,-3-1-1,-3-2 0,-2-1 0,-3-2 0,-49 52 0,49-65 106,-2-2-1,-2-2 0,-1-2 0,-2-2 1,-2-2-1,-1-3 0,-72 33 0,26-21-108,-163 50 0,259-94 0,-5 2 0,0-1 0,0 1 0,1 1 0,-1-1 0,0 1 0,1 0 0,0 1 0,-1 0 0,-9 7 0,17-6 0,6-5 0,12-3 0,-18 3 0,48-14 0,0-2 0,81-38 0,-87 30 0,0-2 0,-2-2 0,-1-1 0,-1-3 0,37-39 0,-24 19 0,-3-4 0,-2-1 0,-3-2 0,-3-2 0,-2-2 0,34-74 0,2-32 0,68-222 0,-72 162-288,-10-4-1,41-320 1,-83 382 292,-8-1 0,-6 0 0,-9 0 0,-26-182 0,11 237-24,-5 1 1,-5 2-1,-85-217 0,72 237 9,-3 2 1,-5 2-1,-4 2 0,-118-148 1,131 189 99,-2 2 0,-2 2-1,-1 2 1,-2 2 0,-2 2 0,-2 2 0,-1 3 0,-1 2 0,-2 2-1,-83-29 1,38 24-89,-196-35 0,-110 17 0,72 22 0,111-2 0,172 22 0,26 7 0,18 5 0,16 6 0,6 0 0,2-1 0,-1-1 0,1 0 0,28 7 0,72 13 0,-97-23 0,279 49 0,-124-26 0,173 53 0,-292-64 0,-2 3 0,0 2 0,-2 2 0,0 2 0,-1 3 0,-2 2 0,60 48 0,-58-33-43,-2 3 0,-2 1 0,-2 2-1,-3 3 1,-2 1 0,-2 1 0,48 103-1,-34-46-42,-6 2 0,-4 2-1,32 156 1,-39-98 86,-7 1 0,-9 1 0,-6 0 0,-9 1 0,-7 0 0,-29 181 0,14-230-2,-6-2 0,-43 128 1,36-161-1,-3-2 1,-5-1 0,-65 109 0,31-85 118,-5-4-1,-5-3 1,-4-4 0,-5-4 0,-176 146 0,-27-15-117,248-199 0,-2-1 0,-1-3 0,-1-2 0,-79 27 0,42-33 0,52-13 0,25-8 0,17-8 0,18-9 0,10 0 0,0 1 0,2 2 0,0 1 0,64-16 0,11-4 0,-34 6 0,0-3 0,-2-3 0,-2-4 0,-1-3 0,-2-3 0,123-103 0,-106 67-36,-3-4-1,-5-4 0,132-189 1,-135 157-119,-5-3 0,104-256 0,-113 205 118,-7-3 1,-8-2-1,-8-1 0,-8-2 1,11-300-1,-39 332 37,-6 0 0,-7 0 0,-38-192 0,25 234 0,-4 1 0,-4 1 0,-5 2 0,-5 1 0,-64-112 0,77 163-18,-3 2 0,-1 1 0,-3 2 1,-2 2-1,-1 1 0,-3 2 0,-1 2 0,-3 1 0,0 3 1,-3 2-1,0 2 0,-105-49 0,71 47 18,-2 4 0,0 4 0,-2 4 0,-108-14 0,74 22 0,0 5 0,-193 11 0,-283 80 1004,499-64-945,69-15-59,22-3 0,0 1 0,0-1 0,1 1 0,-1 0 0,0 1 0,1-1 0,-1 2 0,1-1 0,0 0 0,-1 1 0,-8 6 0,15-9 0,0 1 0,0-1 0,0 0 0,0 1 0,0-1 0,0 0 0,0 1 0,0-1 0,0 0 0,1 1 0,-1-1 0,0 0 0,0 0 0,0 1 0,1-1 0,-1 0 0,0 0 0,0 1 0,0-1 0,1 0 0,-1 0 0,0 1 0,0-1 0,1 0 0,-1 0 0,0 0 0,1 0 0,-1 0 0,0 0 0,1 1 0,-1-1 0,0 0 0,1 0 0,-1 0 0,0 0 0,1 0 0,-1 0 0,0 0 0,1 0 0,-1 0 0,0 0 0,0-1 0,1 1 0,18 3 0,230 22 0,-64-5 0,17 1-212,0 9 0,338 97-1,-461-102 186,-2 3-1,-1 4 0,-2 4 1,117 74-1,-135-72 29,-3 3 1,-1 2 0,-3 2-1,-1 2 1,-2 2-1,47 68 1,-44-45-54,-3 2-1,-3 2 1,34 85-1,-31-46-294,47 188 1,-6 131-209,-27 1 762,-56-402-208,34 309-42,-26 2-43,-16-274 58,-2 0 0,-29 125 1,21-144 19,-1-1 1,-3-1-1,-2-1 0,-42 73 1,17-49 318,-4-3 1,-80 90-1,-131 111 775,242-253-1072,-86 84 25,-5-4 0,-4-6-1,-3-5 1,-5-4 0,-259 129-1,322-185-38,-1-3 0,-1-2 0,-1-2 0,-116 18 0,174-37 0,0 1 0,1-1 0,-1 0 0,0 0 0,0 0 0,0 0 0,1 0 0,-1-1 0,-4 0 0,7 1 0,-1 0 0,1-1 0,0 1 0,0 0 0,0 0 0,-1 0 0,1 0 0,0-1 0,0 1 0,-1 0 0,1 0 0,0-1 0,0 1 0,0 0 0,0 0 0,0-1 0,-1 1 0,1 0 0,0 0 0,0-1 0,0 1 0,0 0 0,0-1 0,0 1 0,0 0 0,0 0 0,0-1 0,0 1 0,0 0 0,0-1 0,0 1 0,10-15 0,29-22 0,2 2 0,1 3 0,77-47 0,-68 46 0,88-61-187,-5-7 0,-4-5 0,229-244 0,-253 228 140,-4-4 0,-7-5 1,123-222-1,-165 250 53,-5-2 0,-4-1 0,-5-3 1,-5-1-1,36-206 0,-54 202-6,-5 1 0,-5-2 0,-5 1 0,-5 0 0,-5 0 0,-5 1 0,-5 0 0,-4 1 0,-64-181 0,32 152 0,-6 3 0,-6 2 0,-98-146 0,115 208 0,-3 1 0,-3 3 0,-4 3 0,-2 2 0,-3 3 0,-121-89 0,124 111-5,-1 3-1,-2 3 1,-1 3 0,-2 3-1,0 3 1,-97-22 0,34 19 67,0 6 0,-212-9 1,301 29 62,0 1-1,-1 2 1,1 2 0,0 1 0,-52 13-1,92-16-129,0-1 0,0 0 0,1 1 0,-1-1 0,0 1 0,1 0 0,-1 0 0,0-1 0,1 1 0,-1 0 0,1 0 0,0 1 0,-1-1 0,1 0 0,-2 3 0,3-4 12,-1 1 0,1-1 0,0 1-1,0 0 1,0-1 0,0 1 0,0-1 0,0 1 0,0 0 0,0-1 0,0 1 0,0-1 0,1 1-1,-1 0 1,0-1 0,0 1 0,0-1 0,1 1 0,-1-1 0,0 1 0,1-1 0,-1 1 0,1-1-1,-1 1 1,0-1 0,1 1 0,-1-1 0,2 1 0,2 2-172,0 0 0,1 0 0,0 0 0,0-1 0,0 0 0,0 0 0,0 0 0,8 1 0,9 1-6661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72 319 24575,'-3'0'0,"0"0"0,1 0 0,-1 0 0,0-1 0,0 1 0,0-1 0,0 0 0,0 0 0,0 0 0,1 0 0,-1-1 0,0 1 0,1-1 0,-1 1 0,1-1 0,0 0 0,-1 0 0,1 0 0,0 0 0,0 0 0,0-1 0,1 1 0,-1 0 0,0-1 0,1 0 0,0 1 0,0-1 0,-1 0 0,2 0 0,-1 0 0,0 1 0,0-1 0,1 0 0,-1-4 0,1-1 0,-1-1 0,1 1 0,1 0 0,-1 0 0,1-1 0,1 1 0,-1 0 0,2 0 0,-1 0 0,1 1 0,5-11 0,1 1 0,2 0 0,24-30 0,-29 40 0,1 0 0,-1 0 0,1 1 0,1 0 0,-1 0 0,1 1 0,0 0 0,11-5 0,-17 9 0,1 0 0,-1 0 0,0 1 0,1-1 0,0 0 0,-1 1 0,1 0 0,-1 0 0,1-1 0,0 1 0,-1 1 0,1-1 0,-1 0 0,1 1 0,-1-1 0,1 1 0,-1 0 0,1 0 0,-1 0 0,1 0 0,-1 0 0,0 1 0,0-1 0,0 1 0,0-1 0,0 1 0,0 0 0,0 0 0,0 0 0,-1 0 0,1 0 0,-1 0 0,1 0 0,-1 0 0,2 4 0,3 8 0,0 0 0,-1 0 0,0 1 0,5 25 0,-3 1 0,-2 1 0,-1-1 0,-2 1 0,-2 0 0,-1 0 0,-3-1 0,-1 1 0,-2-1 0,-2 0 0,-2 0 0,-1-1 0,-3-1 0,-1 0 0,-1-1 0,-2-1 0,-37 52 0,52-83 0,-18 24 0,21-29 0,0 0 0,0 0 0,0 0 0,0 0 0,0 0 0,0 0 0,0 0 0,-1 0 0,1-1 0,0 1 0,0 0 0,-1-1 0,1 1 0,-1-1 0,1 1 0,0-1 0,-1 0 0,1 1 0,-4-1 0,5 0 0,-1-1 0,0 1 0,1 0 0,-1-1 0,1 1 0,-1-1 0,1 1 0,-1 0 0,1-1 0,-1 1 0,1-1 0,-1 0 0,1 1 0,-1-1 0,1 1 0,0-1 0,-1 0 0,1 1 0,0-1 0,0 0 0,0 1 0,-1-1 0,1 0 0,0 1 0,0-1 0,0 0 0,0 1 0,0-1 0,0 0 0,0 0 0,0 1 0,0-1 0,1 0 0,-1 0 0,8-28 0,-7 26 0,4-11 0,0 1 0,0 0 0,2 1 0,-1-1 0,2 1 0,0 1 0,0-1 0,1 1 0,14-14 0,-19 21 0,0 1 0,1-1 0,-1 1 0,0 0 0,1 0 0,0 0 0,0 1 0,0 0 0,0-1 0,0 2 0,0-1 0,1 1 0,-1 0 0,0 0 0,1 0 0,-1 1 0,1-1 0,-1 1 0,1 1 0,-1-1 0,1 1 0,-1 0 0,0 0 0,1 1 0,-1-1 0,0 1 0,8 4 0,-1 1-4,0 1 0,-1-1-1,0 2 1,0-1 0,-1 2-1,16 17 1,47 71 146,-54-69-634,2-1-1,27 29 1,-28-39-6334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0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57 435 24575,'-2'-1'0,"0"1"0,-1 0 0,1-1 0,0 1 0,0-1 0,-1 0 0,1 0 0,0 0 0,0 0 0,0 0 0,0 0 0,0 0 0,0-1 0,0 1 0,1-1 0,-1 1 0,0-1 0,1 0 0,0 1 0,-1-1 0,1 0 0,0 0 0,-2-4 0,1 3 0,1-1 0,-1 0 0,1 1 0,0-1 0,0 0 0,0 1 0,1-1 0,-1 0 0,1 0 0,0 0 0,0 0 0,0 0 0,1-4 0,1 2 0,1 0 0,-1 1 0,1-1 0,0 1 0,0 0 0,0 0 0,1 0 0,0 0 0,0 1 0,0-1 0,1 1 0,-1 0 0,1 0 0,0 1 0,8-5 0,6-3 0,1 1 0,0 1 0,23-8 0,22-3 0,118-21 0,74 6 0,-181 26 0,97-9 0,113-17 0,-270 29 0,-27 0 0,-32-2 0,-313-20 0,265 23 0,61 3 0,-5-1 0,0 1 0,0 2 0,-49 7 0,76-6 0,0 0 0,0 1 0,0 0 0,0 0 0,1 1 0,-1 0 0,1 0 0,-1 1 0,1 0 0,0 0 0,1 1 0,-1-1 0,1 2 0,0-1 0,0 1 0,0 0 0,1 0 0,0 0 0,0 1 0,-5 10 0,3-1 0,1 0 0,1 0 0,0 1 0,1 0 0,1 0 0,-2 19 0,1 108 0,4-115 0,0 19 0,20 501 0,-10-480-1365,1-16-5461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0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107 239 24575,'5'-15'0,"0"-2"0,-5 17 0,-1-1 0,1 1 0,-1 0 0,1-1 0,0 1 0,-1-1 0,1 1 0,-1 0 0,1-1 0,-1 1 0,1 0 0,-1 0 0,0-1 0,1 1 0,-1 0 0,1 0 0,-1 0 0,1 0 0,-1-1 0,0 1 0,1 0 0,-1 0 0,1 0 0,-1 0 0,0 1 0,1-1 0,-1 0 0,1 0 0,-1 0 0,1 0 0,-1 1 0,0-1 0,-3 1 0,0 1 0,1-1 0,-1 1 0,0-1 0,1 1 0,0 0 0,-1 0 0,1 1 0,0-1 0,0 1 0,0 0 0,0-1 0,1 1 0,-1 0 0,1 1 0,0-1 0,-4 7 0,0 1 0,1 0 0,0 1 0,0 0 0,-3 17 0,4-15 0,2 0 0,0 1 0,0-1 0,1 1 0,1-1 0,1 0 0,0 1 0,0-1 0,2 1 0,-1-1 0,2 0 0,0 0 0,11 24 0,-10-28 0,1 0 0,0-1 0,1 1 0,-1-1 0,2-1 0,-1 1 0,1-1 0,1 0 0,-1-1 0,1 0 0,0-1 0,1 0 0,0 0 0,0-1 0,0 0 0,0 0 0,1-2 0,13 5 0,-11-6 0,-1 1 0,1-1 0,0-1 0,-1 0 0,1-1 0,0-1 0,-1 0 0,1 0 0,0-1 0,-1-1 0,0 0 0,0-1 0,0 0 0,0-1 0,0 0 0,-1-1 0,0 0 0,0 0 0,0-2 0,-1 1 0,0-1 0,-1-1 0,0 0 0,0 0 0,-1-1 0,0 0 0,-1 0 0,0-1 0,0 1 0,-1-2 0,-1 1 0,0-1 0,0 0 0,-1 0 0,-1 0 0,0 0 0,0-1 0,-2 0 0,2-19 0,-4 11 0,0 0 0,-1 1 0,0-1 0,-2 1 0,-1 0 0,0 0 0,-1 0 0,-2 1 0,0 0 0,0 0 0,-2 1 0,-1 0 0,0 1 0,-1 0 0,0 1 0,-2 0 0,0 1 0,-24-20 0,32 30 0,-1 0 0,0 1 0,0 1 0,-1-1 0,1 1 0,-1 0 0,0 1 0,0-1 0,1 2 0,-1-1 0,-1 1 0,1 0 0,0 1 0,-11 0 0,15 1 0,1-1 0,-1 1 0,1 0 0,-1 0 0,1 0 0,0 0 0,-1 0 0,1 1 0,0-1 0,0 1 0,0 0 0,0 0 0,0 0 0,0 1 0,1-1 0,-1 1 0,1-1 0,0 1 0,0 0 0,-1 0 0,2 0 0,-1 0 0,0 0 0,1 0 0,-1 1 0,1-1 0,0 0 0,0 1 0,0-1 0,1 1 0,-1-1 0,1 1 0,0-1 0,0 7 0,1-3-114,0 1 1,0-2-1,0 1 0,1 0 0,0 0 1,0 0-1,1-1 0,0 1 0,0-1 1,1 0-1,5 8 0,19 24-6712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0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297 189 24575,'-1'-2'0,"1"1"0,0 0 0,-1 0 0,0 0 0,1-1 0,-1 1 0,0 0 0,1 0 0,-1 0 0,0 0 0,0 0 0,0 0 0,0 1 0,0-1 0,0 0 0,0 0 0,0 1 0,0-1 0,-1 0 0,1 1 0,0 0 0,0-1 0,0 1 0,-1-1 0,1 1 0,0 0 0,-1 0 0,1 0 0,-2 0 0,-2-1 0,0 1 0,0-1 0,0 1 0,0 0 0,0 1 0,-7 1 0,5 0 0,0 1 0,1 0 0,0 1 0,0 0 0,0 0 0,0 0 0,0 0 0,1 1 0,0 0 0,0 0 0,0 1 0,-7 11 0,3-4 0,2 0 0,0 0 0,0 0 0,1 1 0,-5 18 0,8-23 0,0 1 0,1-1 0,1 1 0,-1 0 0,2 0 0,-1 0 0,1-1 0,1 1 0,0 0 0,0 0 0,1 0 0,0-1 0,0 1 0,1-1 0,1 0 0,0 0 0,0 0 0,0 0 0,1 0 0,1-1 0,-1 0 0,1 0 0,1-1 0,-1 1 0,1-2 0,1 1 0,-1-1 0,1 0 0,0 0 0,0-1 0,15 7 0,-4-4 0,0-1 0,1-2 0,-1 0 0,1 0 0,0-2 0,1-1 0,-1 0 0,0-1 0,1-2 0,-1 0 0,40-7 0,-37 3 0,1 0 0,-1-2 0,-1-1 0,1 0 0,-1-2 0,-1 0 0,0-1 0,0-2 0,37-28 0,-49 32 0,1 0 0,-1-1 0,-1 1 0,0-2 0,0 1 0,-1-1 0,0 0 0,-1-1 0,0 1 0,-1-1 0,6-22 0,-8 25 0,-1-1 0,-1 1 0,0-1 0,0 0 0,-1 0 0,0 1 0,-1-1 0,0 0 0,-1 1 0,0-1 0,0 1 0,-1-1 0,0 1 0,0 0 0,-1 0 0,-7-11 0,3 7 0,-1 0 0,-1 0 0,0 1 0,0 0 0,-1 1 0,-1 0 0,0 1 0,0 0 0,-19-10 0,13 9 0,-1 2 0,-1 0 0,0 1 0,0 0 0,0 2 0,-31-5 0,22 6 0,1 2 0,-1 1 0,0 2 0,0 1 0,0 0 0,0 3 0,1 0 0,0 2 0,0 1 0,-41 15 0,51-15 30,1 1 0,1 1 0,-24 16 0,33-20-195,-1 1 0,1 0 0,1 0 0,-1 1 0,1-1 0,0 2 0,1-1 0,-9 16 0,-2 18-6661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0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24575,'10'-24'0,"11"-39"0,9-21 0,-27 76 0,1 1 0,0 0 0,0 0 0,1 0 0,0 0 0,0 1 0,0 0 0,9-8 0,-12 13 0,1-1 0,-1 0 0,0 1 0,1-1 0,-1 1 0,1 0 0,0 0 0,-1 0 0,1 0 0,0 0 0,-1 0 0,1 1 0,0-1 0,0 1 0,0 0 0,0 0 0,-1 0 0,5 1 0,-2 0 0,0 0 0,0 1 0,0 0 0,0 0 0,0 0 0,0 1 0,-1-1 0,1 1 0,4 4 0,7 7 0,-2 0 0,0 0 0,0 2 0,11 16 0,-6-4 0,-1 0 0,-1 2 0,-1-1 0,17 50 0,-25-59 0,-2 1 0,0-1 0,-2 2 0,0-1 0,-1 0 0,-1 1 0,-1-1 0,-2 27 0,-1-39 0,0 0 0,0 1 0,-1-2 0,0 1 0,-1 0 0,0-1 0,-6 11 0,9-17 0,-1 1 0,1-1 0,-1 0 0,0 0 0,0 0 0,0 0 0,0 0 0,0 0 0,-1 0 0,1-1 0,-1 1 0,-3 1 0,5-3 0,-1 1 0,1-1 0,-1 0 0,1 1 0,-1-1 0,1 0 0,-1 0 0,0 0 0,1-1 0,-1 1 0,1 0 0,-1 0 0,1-1 0,-1 1 0,1-1 0,-1 0 0,1 1 0,-1-1 0,1 0 0,0 0 0,-1 0 0,1 0 0,-2-2 0,-1-1 0,0 0 0,1-1 0,0 1 0,0-1 0,0 0 0,0 0 0,1 0 0,0 0 0,0-1 0,0 1 0,1-1 0,-1 1 0,1-1 0,0-6 0,-1-8 0,2 0 0,2-35 0,1 25 0,1-1 0,2 1 0,1 0 0,1 1 0,2 0 0,18-39 0,-20 54 0,0 0 0,0 0 0,2 0 0,-1 1 0,23-22 0,-25 28 0,1 1 0,0-1 0,0 2 0,0-1 0,0 1 0,1 1 0,0-1 0,0 2 0,0-1 0,16-3 0,-18 6 0,1-1 0,-1 2 0,0-1 0,1 1 0,-1 0 0,0 1 0,1 0 0,-1 0 0,0 0 0,0 1 0,1 0 0,-2 1 0,1-1 0,0 1 0,0 1 0,-1-1 0,0 1 0,1 0 0,9 10 0,-10-8 0,1 0 0,-2 0 0,1 1 0,-1 0 0,0 0 0,0 0 0,-1 1 0,0 0 0,0 0 0,-1 0 0,0 0 0,0 0 0,-1 1 0,0-1 0,-1 1 0,1 12 0,-2-17 0,0 1 0,0-1 0,-1 0 0,0 1 0,0-1 0,0 0 0,0 0 0,-1 0 0,-3 7 0,4-8 0,0-2 0,0 1 0,0 0 0,-1 0 0,1 0 0,-1 0 0,1-1 0,-1 1 0,0-1 0,1 1 0,-1-1 0,0 0 0,0 1 0,0-1 0,0 0 0,0 0 0,0-1 0,-1 1 0,-2 1 0,4-2 0,0 0 0,0 0 0,1 0 0,-1 0 0,0 0 0,0 0 0,1 0 0,-1 0 0,0 0 0,0 0 0,1 0 0,-1-1 0,0 1 0,1 0 0,-1 0 0,0-1 0,0 1 0,1-1 0,-1 1 0,1 0 0,-1-1 0,0 1 0,1-1 0,-1 1 0,1-1 0,-1 0 0,1 1 0,-1-1 0,1 1 0,0-1 0,-1 0 0,1 1 0,0-1 0,-1 0 0,1 0 0,0 1 0,0-1 0,0 0 0,0 0 0,0 1 0,0-1 0,0 0 0,0 0 0,0 1 0,0-1 0,0 0 0,0 0 0,0 1 0,1-1 0,-1-1 0,2-5 0,0 1 0,0-1 0,0 1 0,5-9 0,2 0 0,0 1 0,1 0 0,0 0 0,1 1 0,1 1 0,0 0 0,0 0 0,1 2 0,1-1 0,0 2 0,0 0 0,1 0 0,0 1 0,0 1 0,1 1 0,0 0 0,22-4 0,-35 9 0,0 0 0,0 1 0,0-1 0,1 1 0,-1 0 0,0 0 0,0 0 0,1 1 0,-1-1 0,0 1 0,0-1 0,1 1 0,-1 0 0,0 1 0,0-1 0,0 0 0,-1 1 0,1 0 0,0-1 0,0 1 0,-1 0 0,1 1 0,3 3 0,-3-2 0,-1 0 0,1 1 0,-1-1 0,0 1 0,-1-1 0,1 1 0,-1 0 0,1-1 0,-2 1 0,1 0 0,0 0 0,-1 0 0,0 0 0,0 0 0,-1 5 0,-2 10 12,0 0 0,-2 0 0,0 0-1,-9 21 1,-38 77-378,30-70-692,6-13-5768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0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112 146 24575,'0'-2'0,"0"0"0,0 0 0,0 0 0,0 0 0,-1 0 0,1 0 0,-1 0 0,1 1 0,-1-1 0,0 0 0,1 0 0,-1 0 0,-2-2 0,2 3 0,1 0 0,-1 1 0,0-1 0,0 0 0,1 1 0,-1-1 0,0 1 0,0-1 0,0 1 0,0-1 0,0 1 0,0 0 0,0-1 0,0 1 0,0 0 0,0 0 0,0 0 0,0 0 0,-1 0 0,-1 0 0,0 0 0,0 1 0,0 0 0,1 0 0,-1 0 0,0 0 0,1 0 0,-1 1 0,1-1 0,-1 1 0,1-1 0,0 1 0,0 0 0,-1 0 0,1 0 0,-3 4 0,0 2 0,0 0 0,1 0 0,0 0 0,0 1 0,1-1 0,-1 1 0,2 0 0,0 0 0,0 1 0,0-1 0,1 0 0,0 10 0,1-2 0,1 0 0,0 0 0,1 0 0,0 0 0,9 27 0,-5-27 0,1 0 0,0-1 0,1 0 0,1-1 0,1 0 0,0 0 0,1-1 0,0-1 0,1 1 0,1-2 0,0 0 0,0 0 0,1-1 0,1-1 0,0-1 0,0 0 0,23 9 0,-28-13 0,1 0 0,0-1 0,1-1 0,-1 0 0,1-1 0,-1 0 0,1 0 0,0-1 0,-1-1 0,1 0 0,0-1 0,0 0 0,-1-1 0,1 0 0,0 0 0,-1-2 0,0 1 0,0-2 0,0 1 0,0-1 0,-1-1 0,0 0 0,0 0 0,0-1 0,-1 0 0,15-16 0,-15 13 0,0-2 0,-1 1 0,-1-1 0,0 0 0,0 0 0,-2-1 0,1 0 0,-1 0 0,-1 0 0,-1 0 0,4-25 0,-3 9 0,-1 0 0,-2 0 0,-1 0 0,-7-48 0,5 62 14,-1 1-1,0-1 0,-1 1 0,-1-1 1,0 1-1,-1 1 0,0-1 1,-14-20-1,17 29-70,-1 1 0,1-1 0,-1 1 0,0-1-1,0 1 1,-1 1 0,1-1 0,-1 1 0,0-1 0,1 1 0,-2 1 0,1-1-1,0 1 1,0-1 0,-1 2 0,1-1 0,-1 1 0,0-1 0,1 1 0,-1 1 0,0-1-1,0 1 1,1 0 0,-1 1 0,-6 0 0,-15 6-6769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0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325 465 24575,'-8'-8'0,"-1"-1"0,0 2 0,0 0 0,0 0 0,-1 0 0,0 1 0,-20-8 0,24 11 0,0 2 0,0-1 0,-1 1 0,1 0 0,0 0 0,-1 0 0,1 1 0,-1 0 0,1 1 0,0-1 0,-1 1 0,1 0 0,0 1 0,-1 0 0,1 0 0,-6 3 0,4-2 0,1 1 0,-1 1 0,1-1 0,0 1 0,0 0 0,1 1 0,-1 0 0,1 0 0,0 0 0,1 1 0,0 0 0,0 0 0,0 0 0,1 1 0,0-1 0,0 1 0,1 0 0,-5 15 0,7-16 0,-1 0 0,1 0 0,0 1 0,1-1 0,-1 0 0,1 0 0,1 0 0,0 1 0,0-1 0,0 0 0,1 0 0,0 0 0,0 0 0,0-1 0,1 1 0,0 0 0,1-1 0,0 0 0,0 0 0,0 0 0,0 0 0,11 9 0,-4-6 0,1 0 0,0 0 0,0-2 0,1 1 0,0-2 0,0 1 0,1-2 0,0 0 0,0-1 0,0 0 0,22 3 0,0-3 0,1-1 0,-1-2 0,54-4 0,-67 1 0,-1-1 0,0-1 0,0 0 0,0-2 0,0-1 0,-1 0 0,0-2 0,23-12 0,-33 15 0,-1-1 0,0 0 0,-1 0 0,0-1 0,0 0 0,0-1 0,-1 1 0,-1-2 0,1 1 0,-1-1 0,-1 0 0,0-1 0,0 1 0,-1-1 0,-1 0 0,0-1 0,3-12 0,-2-1 0,-1-1 0,-2 0 0,0 1 0,-2-1 0,-3-33 0,-26-131 0,3 26 0,26 160 0,1 6 0,2 12 0,3 24 0,36 718 0,-42-736 0,0 30 0,0-48 0,0 1 0,1 0 0,-1-1 0,1 1 0,-1-1 0,1 1 0,0-1 0,0 1 0,0-1 0,0 0 0,1 1 0,-1-1 0,1 0 0,1 2 0,-2-3 0,-1-1 0,1 0 0,0 0 0,0 1 0,0-1 0,-1 0 0,1 0 0,0 0 0,0 0 0,0 0 0,-1 0 0,1 0 0,0 0 0,0-1 0,-1 1 0,1 0 0,0 0 0,0-1 0,-1 1 0,1 0 0,0-1 0,0 1 0,-1-1 0,1 1 0,-1-1 0,1 1 0,0-1 0,-1 1 0,1-1 0,-1 0 0,1-1 0,22-25 0,-18 21 0,25-34 0,3 2 0,1 1 0,44-36 0,-67 63 0,1 1 0,1 0 0,-1 1 0,1 1 0,1 0 0,0 0 0,0 2 0,0 0 0,0 0 0,1 1 0,-1 1 0,1 0 0,0 1 0,0 1 0,16 1 0,-25 0-44,1 0 0,-1 1 0,0 0 0,1 0 0,-1 1 0,0 0 0,0 0 0,0 0 0,0 1 0,0-1 0,-1 1 0,1 1 0,-1-1 0,0 1 0,0 0 0,0 0 0,0 1 0,-1 0-1,0-1 1,0 1 0,0 1 0,0-1 0,-1 0 0,0 1 0,0 0 0,-1 0 0,1 0 0,-1 0 0,-1 0 0,2 8 0,2 31-6782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 24575,'0'-5'0,"-5"-1"0,-1 5 0,1 12 0,0 13 0,1 12 0,2 14 0,1 12 0,1 10 0,4 11 0,3 5 0,-1 2 0,3-1 0,1-6 0,-2-8 0,-2-16-8191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1715 24575,'-6'-23'0,"-1"1"0,-1 0 0,-13-26 0,2 4 0,-90-211-185,-74-188-574,148 344 602,5-2 0,-27-159 0,52 232 182,2 0-1,1 0 1,1 0 0,1-1-1,2 1 1,7-42-1,-7 62-17,-1 0-1,2 0 0,-1 0 1,1 1-1,0-1 1,1 1-1,0 0 0,0 0 1,0 0-1,1 0 0,0 0 1,1 1-1,-1 0 1,1 1-1,0-1 0,1 1 1,-1 0-1,1 0 1,0 1-1,0 0 0,0 0 1,1 1-1,-1 0 0,1 0 1,0 1-1,14-3 1,-1 3-7,0 0 0,0 2 0,0 1 0,-1 0 0,1 1 0,0 2 0,0 0 0,-1 1 0,37 14 0,-4 3 0,-2 2 0,70 43 0,-65-32 0,-2 3 0,-2 2 0,72 70 0,-97-83 0,-2 1 0,-2 0 0,0 2 0,-2 1 0,-1 0 0,-1 2 0,23 58 0,-35-73 35,-2 1 1,0 0 0,-1 0-1,-1 0 1,-1 1 0,-1-1-1,0 0 1,-1 1 0,-2-1-1,0 1 1,-1-1 0,0 0-1,-2 0 1,-10 28 0,4-21 17,-1 0 1,-1-1 0,-2 0-1,0-1 1,-2 0-1,0-2 1,-2 0-1,0-1 1,-27 22-1,9-12-53,-1-2 0,-1-2 0,-1-2 0,-84 40 0,107-59 0,13-4 0,-1 0 0,1 0 0,-1 0 0,1 0 0,0 0 0,0 1 0,0 0 0,-5 4 0,9-6 0,-1-1 0,1 0 0,0 1 0,0-1 0,0 0 0,0 1 0,-1-1 0,1 0 0,0 1 0,0-1 0,0 1 0,0-1 0,0 0 0,0 1 0,0-1 0,0 1 0,0-1 0,0 0 0,0 1 0,0-1 0,0 0 0,0 1 0,0-1 0,1 1 0,-1-1 0,0 0 0,0 1 0,0-1 0,1 0 0,-1 1 0,0-1 0,0 0 0,1 0 0,-1 1 0,0-1 0,1 0 0,-1 0 0,0 1 0,1-1 0,-1 0 0,0 0 0,1 0 0,-1 1 0,0-1 0,1 0 0,-1 0 0,0 0 0,1 0 0,-1 0 0,1 0 0,-1 0 0,0 0 0,2 0 0,22 4 0,-23-4 0,157 2 0,-10-2 0,-124 2 0,-1 1 0,0 1 0,1 1 0,29 10 0,-34-8 0,1 1 0,-2 1 0,1 1 0,-1 0 0,-1 2 0,0 0 0,24 21 0,-33-26 0,0 1 0,-1 0 0,0 1 0,-1 0 0,0 0 0,0 0 0,-1 0 0,0 1 0,0 0 0,-1 0 0,-1 0 0,0 1 0,0-1 0,-1 1 0,0 0 0,0 13 0,-2-18 0,0 0 0,-1 1 0,0-1 0,0 0 0,0 0 0,-1 0 0,0 0 0,0 0 0,0 0 0,-1-1 0,0 1 0,0-1 0,0 0 0,-1 0 0,0 0 0,0 0 0,0 0 0,-1-1 0,1 0 0,-1 0 0,0 0 0,0-1 0,0 1 0,-1-1 0,1 0 0,-1-1 0,0 0 0,0 1 0,-9 1 0,7-2 0,-1 0 0,1 0 0,0-1 0,-1 0 0,1-1 0,-1 0 0,1 0 0,-1 0 0,1-1 0,-1-1 0,1 1 0,0-1 0,0-1 0,0 0 0,0 0 0,0 0 0,0-1 0,1 0 0,0-1 0,0 1 0,-9-9 0,11 8 0,0 0 0,0-1 0,1 0 0,-1 0 0,2 0 0,-1 0 0,1-1 0,0 1 0,0-1 0,0 0 0,1 0 0,0 0 0,1 0 0,-1 0 0,2 0 0,-1 0 0,1-1 0,0 1 0,0 0 0,1 0 0,0-1 0,0 1 0,1 0 0,-1 0 0,2 0 0,2-7 0,3-3 0,0 0 0,1 0 0,1 1 0,1 0 0,0 1 0,1 0 0,0 1 0,1 0 0,16-12 0,-6 7 0,2 0 0,0 1 0,1 2 0,1 1 0,1 1 0,0 1 0,0 1 0,1 2 0,1 0 0,0 3 0,0 0 0,60-5 0,-83 12 0,0 0 0,0 1 0,0-1 0,0 1 0,0 0 0,0 1 0,7 2 0,-13-3 0,1-1 0,-1 1 0,0-1 0,1 1 0,-1 0 0,0-1 0,0 1 0,0 0 0,1 0 0,-1 0 0,0 0 0,0 0 0,0 0 0,0 0 0,-1 1 0,1-1 0,0 0 0,0 0 0,-1 1 0,1-1 0,-1 0 0,1 1 0,-1-1 0,0 1 0,1-1 0,-1 1 0,0-1 0,0 0 0,0 1 0,0-1 0,0 1 0,0-1 0,-1 1 0,1-1 0,0 1 0,-1-1 0,1 0 0,-1 2 0,-5 9 0,0 0 0,0-1 0,-1 1 0,-1-2 0,0 1 0,-12 12 0,7-8 0,-21 31 0,31-40 0,0 0 0,0 1 0,0-1 0,0 1 0,1-1 0,0 1 0,1 0 0,-1 0 0,1 9 0,0-9 0,1 0 0,1 0 0,-1 0 0,1 1 0,0-1 0,1 0 0,0 0 0,0-1 0,0 1 0,1 0 0,0-1 0,0 1 0,1-1 0,5 7 0,-3-5 0,1-1 0,0 1 0,0-2 0,1 1 0,0-1 0,0 0 0,0 0 0,1-1 0,12 6 0,-8-5 0,1-1 0,-1 0 0,1-1 0,0-1 0,0 0 0,0-1 0,0 0 0,1-1 0,-1-1 0,0 0 0,1-1 0,-1 0 0,0-2 0,19-4 0,-24 4 0,-1-1 0,1 0 0,-1 0 0,0-1 0,0 0 0,-1 0 0,1 0 0,-1-1 0,0-1 0,-1 1 0,1-1 0,-1 0 0,0-1 0,-1 1 0,0-1 0,0 0 0,-1 0 0,0-1 0,-1 1 0,1-1 0,-1 0 0,-1 0 0,0 0 0,0 0 0,0-13 0,-1 8 0,-1 0 0,0 0 0,0 0 0,-2 0 0,0 1 0,0-1 0,-2 0 0,1 1 0,-2 0 0,0 0 0,0 0 0,-1 0 0,-1 1 0,0 0 0,0 0 0,-15-15 0,14 17 10,-2 1 0,1 0 0,-1 1 0,-1 0 0,1 1 0,-1 0 0,-1 1 0,1 0 0,-1 1 0,0 0 0,-20-5 0,25 8-75,0 0 1,0 1-1,0 0 1,-1 1-1,1 0 1,0 0-1,0 0 0,-1 1 1,1 0-1,0 1 1,0-1-1,0 1 1,0 1-1,1-1 0,-1 1 1,0 0-1,1 1 1,0-1-1,0 1 1,0 1-1,0-1 1,-5 6-1,-7 11-6761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683 731 24575,'0'-6'0,"-1"0"0,-1 0 0,1 0 0,-1 0 0,-3-9 0,-5-19 0,7 12 0,1-1 0,1 1 0,1-1 0,3-26 0,-3 47 0,1 0 0,-1 0 0,0 0 0,0 0 0,0 0 0,0 0 0,0 0 0,0 0 0,-1 0 0,1 0 0,-1 0 0,1 0 0,-3-4 0,3 5 0,-1 1 0,0-1 0,-1 0 0,1 0 0,0 0 0,0 1 0,0-1 0,0 0 0,0 1 0,-1-1 0,1 1 0,0 0 0,-1-1 0,1 1 0,0 0 0,-1 0 0,1 0 0,0 0 0,-1 0 0,1 0 0,-3 0 0,-4 1 0,0-1 0,0 0 0,-1-1 0,1 0 0,0 0 0,0-1 0,0 0 0,0 0 0,0-1 0,1 0 0,-1-1 0,1 1 0,0-2 0,0 1 0,0-1 0,0 1 0,1-2 0,0 1 0,0-1 0,0 0 0,1 0 0,0-1 0,0 0 0,-8-14 0,8 10 0,-1-1 0,2 0 0,-1 0 0,2 0 0,0-1 0,0 1 0,1-1 0,1 1 0,0-1 0,0 0 0,2 0 0,-1 0 0,2 1 0,-1-1 0,7-19 0,-4 20 0,0 0 0,1 0 0,0 1 0,1 0 0,0 0 0,1 1 0,0 0 0,1 0 0,16-16 0,-22 23 0,1 1 0,-1 0 0,1 0 0,0-1 0,0 2 0,0-1 0,0 0 0,0 1 0,0-1 0,0 1 0,0 0 0,1 0 0,-1 0 0,1 0 0,-1 1 0,0-1 0,1 1 0,-1 0 0,1 0 0,-1 0 0,1 1 0,-1-1 0,1 1 0,-1 0 0,0 0 0,1 0 0,-1 0 0,0 1 0,0-1 0,0 1 0,0 0 0,0 0 0,0 0 0,-1 0 0,1 0 0,0 1 0,-1-1 0,0 1 0,3 3 0,3 5 0,0 0 0,-1 0 0,-1 0 0,0 1 0,0-1 0,-1 1 0,-1 1 0,0-1 0,3 17 0,2 20 0,3 52 0,-12-97 0,9 140 0,-11 178 0,-35 142 0,22-296 0,10-145 0,5-23 0,0 1 0,0-1 0,0 0 0,0 0 0,-1 1 0,1-1 0,0 0 0,0 0 0,0 1 0,0-1 0,-1 0 0,1 0 0,0 0 0,0 1 0,0-1 0,-1 0 0,1 0 0,0 0 0,0 0 0,0 1 0,-1-1 0,1 0 0,0 0 0,-1 0 0,1 0 0,0 0 0,0 0 0,-1 0 0,1 0 0,0 0 0,0 0 0,-1 0 0,1 0 0,-1 0 0,-1-2 0,-1 0 0,0 0 0,1-1 0,-1 1 0,1-1 0,0 1 0,0-1 0,-3-5 0,0 0 0,-23-32 0,-1 0 0,-2 2 0,-55-52 0,74 80 0,0 0 0,-1 1 0,0 1 0,0 0 0,-1 1 0,-23-10 0,28 14 0,-1 0 0,0 1 0,0 0 0,0 1 0,0 0 0,0 0 0,-1 1 0,1 0 0,0 1 0,0 0 0,-12 3 0,11 0 0,0 0 0,0 0 0,1 1 0,-1 1 0,1 0 0,1 0 0,-1 1 0,1 0 0,0 0 0,1 1 0,0 1 0,0-1 0,0 1 0,1 0 0,1 1 0,0 0 0,0 0 0,1 0 0,0 1 0,-6 18 0,8-20 0,0 1 0,0-1 0,1 1 0,0 0 0,1 0 0,0-1 0,0 1 0,1 0 0,0 0 0,1 0 0,0 0 0,1 0 0,0 0 0,0 0 0,1-1 0,0 1 0,1-1 0,0 0 0,1 0 0,-1 0 0,2-1 0,-1 0 0,1 0 0,9 9 0,30 18-1365,3-8-5461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4 178 24575,'-1'-40'0,"-1"25"0,2 1 0,0-1 0,1 0 0,0 1 0,5-21 0,-5 33 0,-1 0 0,1 0 0,-1 0 0,1 1 0,0-1 0,0 0 0,0 1 0,0-1 0,0 0 0,0 1 0,0 0 0,1-1 0,-1 1 0,0-1 0,2 0 0,-2 2 0,0-1 0,0 1 0,0-1 0,0 1 0,0 0 0,0 0 0,0 0 0,0-1 0,0 1 0,0 0 0,0 0 0,0 0 0,0 1 0,0-1 0,0 0 0,0 0 0,0 0 0,0 1 0,0-1 0,1 1 0,2 2 0,0-1 0,-1 1 0,1 0 0,-1 0 0,0 0 0,0 0 0,0 0 0,0 1 0,-1-1 0,1 1 0,1 5 0,6 10 0,-1 2 0,-1-1 0,9 33 0,-14-41 0,-1 0 0,0 0 0,0 1 0,-1-1 0,-1 0 0,0 0 0,-4 24 0,3-31 0,-1 0 0,0 0 0,0 0 0,0-1 0,-6 8 0,8-11 0,-1 0 0,1-1 0,-1 1 0,0 0 0,1-1 0,-1 1 0,1 0 0,-1-1 0,0 1 0,0-1 0,1 1 0,-1-1 0,0 1 0,0-1 0,0 0 0,-1 1 0,2-1 0,-1 0 0,0-1 0,1 1 0,-1 0 0,1 0 0,-1-1 0,1 1 0,-1 0 0,1 0 0,-1-1 0,1 1 0,-1-1 0,1 1 0,0-1 0,-1 1 0,1-1 0,-1 1 0,1-1 0,0 1 0,0-1 0,-1 1 0,1-1 0,0 1 0,0-1 0,0 1 0,-1-1 0,1 0 0,0 0 0,-1-4 0,1 0 0,-1 0 0,1 1 0,0-1 0,1 0 0,-1 0 0,1 0 0,0 1 0,0-1 0,0 0 0,0 1 0,4-7 0,27-54 0,-25 52 0,1 1 0,0 0 0,1 1 0,0-1 0,1 2 0,0-1 0,19-14 0,-25 22 0,0 0 0,0 0 0,1 1 0,-1 0 0,0 0 0,1 0 0,0 0 0,-1 1 0,1-1 0,0 1 0,0 1 0,0-1 0,-1 1 0,1-1 0,0 1 0,0 1 0,0-1 0,0 1 0,0 0 0,-1 0 0,1 0 0,0 1 0,-1-1 0,1 1 0,-1 0 0,6 4 0,-1 0-85,-1 1 0,1 0-1,-1 0 1,-1 1 0,1 0-1,-1 1 1,-1 0 0,1 0-1,-1 0 1,-1 0 0,0 1-1,0 0 1,-1 0 0,-1 1-1,3 10 1,2 10-6741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33 24575,'-10'-14'0,"10"13"0,-1-1 0,0 1 0,0-1 0,0 1 0,0-1 0,0 1 0,-1 0 0,1-1 0,0 1 0,-1 0 0,1 0 0,-3-2 0,4 6 0,0 0 0,1 0 0,-1 0 0,1 0 0,-1 0 0,1 0 0,0 0 0,2 5 0,12 27 0,36 78 0,-45-101 0,1-1 0,0 1 0,1-2 0,0 1 0,1-1 0,0 0 0,11 8 0,-17-15 0,0-1 0,0 0 0,0 1 0,0-1 0,1 0 0,-1-1 0,1 1 0,0-1 0,-1 1 0,1-1 0,0 0 0,0 0 0,0-1 0,0 1 0,-1-1 0,1 0 0,0 0 0,5-1 0,-5 0 0,0 0 0,1-1 0,-1 0 0,0 0 0,0 0 0,0 0 0,-1 0 0,1-1 0,-1 0 0,1 1 0,-1-2 0,0 1 0,0 0 0,0 0 0,4-7 0,3-5 0,-8 11 0,0 0 0,1 1 0,-1-1 0,1 1 0,0 0 0,-1-1 0,8-4 0,-9 8 0,-1-1 0,1 1 0,-1 0 0,1 0 0,0-1 0,-1 1 0,1 0 0,0 0 0,-1 0 0,1 0 0,0 0 0,-1 0 0,1 0 0,0 0 0,-1 0 0,1 0 0,0 0 0,-1 0 0,1 1 0,0-1 0,0 1 0,1 0 0,0 0 0,-1 0 0,1 1 0,-1-1 0,1 1 0,-1-1 0,0 1 0,1-1 0,-1 1 0,1 3 0,60 116-1365,-42-90-5461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24575,'5'-19'0,"1"-19"0,0-18 0,3-9 0,1-2 0,2 15 0,0 25 0,-2 27 0,1 28 0,-1 26 0,3 24 0,4 17 0,-1 10 0,1 2 0,2-3 0,3-6 0,-2-10 0,-5-20-8191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1 751 24575,'56'-1'0,"0"-3"0,101-19 0,-125 17 0,-1-3 0,-1 0 0,1-2 0,-2-2 0,1 0 0,49-33 0,-69 39 0,0 0 0,-1-1 0,0-1 0,-1 0 0,0 0 0,0 0 0,11-18 0,-17 24 0,-1 0 0,1 1 0,0-1 0,-1 0 0,0 0 0,0 0 0,0 0 0,0 0 0,0 0 0,0 0 0,-1-1 0,0 1 0,1 0 0,-1 0 0,0-1 0,-1 1 0,1 0 0,-1 0 0,1 0 0,-1 0 0,0 0 0,0-1 0,0 1 0,0 1 0,-1-1 0,1 0 0,-1 0 0,0 0 0,0 1 0,0-1 0,0 1 0,0 0 0,-5-4 0,1 1 0,-1 1 0,0 0 0,0 0 0,-1 0 0,1 1 0,-1 0 0,0 1 0,0-1 0,0 2 0,0-1 0,0 1 0,0 0 0,0 1 0,0 0 0,-1 0 0,1 1 0,0 0 0,-14 3 0,13-2 0,0 1 0,1 0 0,-1 0 0,1 1 0,0 0 0,0 0 0,0 1 0,1 0 0,0 0 0,0 1 0,0 0 0,0 0 0,1 0 0,0 1 0,0 0 0,-8 15 0,10-14 0,0 1 0,0-1 0,1 1 0,0 0 0,1 1 0,0-1 0,0 0 0,1 1 0,1-1 0,-1 1 0,1-1 0,1 0 0,0 1 0,0-1 0,1 1 0,0-1 0,1 0 0,0 0 0,0 0 0,1 0 0,0-1 0,0 0 0,9 12 0,-5-8 0,0-1 0,1-1 0,0 1 0,1-1 0,0-1 0,0 0 0,1-1 0,1 0 0,-1 0 0,1-1 0,0 0 0,1-1 0,0-1 0,0 0 0,20 4 0,-14-6-170,0 0-1,0-2 0,0 0 1,0-2-1,0 0 0,0-1 1,27-6-1,8-5-6655</inkml:trace>
  <inkml:trace contextRef="#ctx0" brushRef="#br0" timeOffset="1">902 315 24575,'-99'-255'0,"87"224"0,-3 3 0,15 28 0,0 0 0,1 0 0,-1 0 0,0 0 0,0 0 0,0 0 0,0 1 0,0-1 0,0 0 0,0 0 0,0 0 0,0 0 0,0 0 0,0 0 0,0 1 0,0-1 0,0 0 0,0 0 0,-1 0 0,1 0 0,0 0 0,0 0 0,0 1 0,0-1 0,0 0 0,0 0 0,0 0 0,0 0 0,0 0 0,0 0 0,0 0 0,-1 0 0,1 0 0,0 1 0,0-1 0,0 0 0,0 0 0,0 0 0,0 0 0,-1 0 0,1 0 0,0 0 0,0 0 0,0 0 0,0 0 0,0 0 0,0 0 0,-1 0 0,1 0 0,0 0 0,0 0 0,0 0 0,0 0 0,0 0 0,0 0 0,-1 0 0,1 0 0,0 0 0,0-1 0,0 1 0,0 0 0,0 0 0,6 56 0,-5-49 0,4 31 0,38 228 0,-25-180 0,29 89 0,-46-174-9,22 59 139,-20-56-254,-1 0 0,0 0 1,1 0-1,0 0 0,0-1 0,0 1 0,0-1 0,1 0 1,-1 0-1,1 0 0,5 3 0,12 3-6702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24575,'8'-20'0,"-1"0"0,-1-1 0,-1 0 0,5-39 0,-5 30 0,10-83 0,-3 191 0,-3-32 0,17 94 0,5-2 0,53 143 0,-66-237-1365,-2-12-5461</inkml:trace>
  <inkml:trace contextRef="#ctx0" brushRef="#br0" timeOffset="1">274 285 24575,'1'-5'0,"-1"1"0,1-1 0,0 0 0,0 0 0,1 1 0,0-1 0,-1 1 0,1 0 0,1-1 0,-1 1 0,1 0 0,0 0 0,-1 0 0,2 0 0,3-3 0,-6 5 0,1 1 0,-1 0 0,0 0 0,1 0 0,-1 0 0,1 0 0,-1 1 0,1-1 0,-1 0 0,1 1 0,0-1 0,-1 1 0,1-1 0,0 1 0,-1 0 0,1 0 0,0 0 0,2 0 0,-2 1 0,-1-1 0,1 1 0,0 0 0,0 0 0,-1 0 0,1 0 0,0 0 0,-1 0 0,1 0 0,-1 0 0,0 1 0,1-1 0,-1 1 0,0-1 0,0 1 0,0-1 0,0 1 0,0 0 0,0 0 0,0 1 0,9 22 0,-1-1 0,-2 1 0,7 38 0,-3-12 0,2 10-1365,-10-36-5461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97 24575,'2'0'0,"1"1"0,-1 0 0,0 0 0,0 0 0,0 0 0,0 0 0,0 0 0,0 0 0,0 0 0,0 1 0,0-1 0,0 1 0,2 2 0,-2-2 0,0 0 0,0 0 0,0 0 0,0 0 0,1-1 0,-1 1 0,1-1 0,3 2 0,-5-3 0,-1 0 0,1 0 0,0 0 0,0 0 0,0 0 0,0 0 0,0 0 0,0-1 0,0 1 0,0 0 0,-1-1 0,1 1 0,0 0 0,0-1 0,0 1 0,-1-1 0,1 1 0,0-1 0,0 1 0,-1-1 0,1 0 0,-1 1 0,1-1 0,0 0 0,-1 0 0,1 0 0,-1 1 0,0-1 0,1 0 0,-1 0 0,1-1 0,2-4 0,-1 0 0,1 0 0,-1-1 0,0 1 0,0-1 0,-1 0 0,0 1 0,0-10 0,-1 14 0,1 0 0,-1 0 0,0 0 0,0 1 0,-1-1 0,1 0 0,0 0 0,-1 0 0,1 1 0,-1-1 0,1 0 0,-1 0 0,0 1 0,0-1 0,0 1 0,0-1 0,0 0 0,0 1 0,0 0 0,0-1 0,0 1 0,-1 0 0,1 0 0,-1-1 0,1 1 0,-1 0 0,1 0 0,-1 1 0,0-1 0,1 0 0,-1 1 0,0-1 0,0 1 0,1-1 0,-5 0 0,2 2 0,0-1 0,0 1 0,0-1 0,0 1 0,0 0 0,0 0 0,0 1 0,0-1 0,1 1 0,-1 0 0,0 0 0,1 0 0,0 1 0,-1-1 0,1 1 0,0 0 0,0 0 0,1 0 0,-1 0 0,0 0 0,1 0 0,-3 7 0,-3 2 0,1 0 0,1 1 0,0 0 0,0 1 0,-4 17 0,7-14 0,0 0 0,0 0 0,2 1 0,0-1 0,1 0 0,0 1 0,2-1 0,0 0 0,1 0 0,1 0 0,10 29 0,7 5 0,2-1 0,40 65 0,-38-74 0,-2 2 0,-2 0 0,24 69 0,-43-102 0,0 0 0,-1 1 0,0-1 0,0 1 0,-1 0 0,0-1 0,-1 1 0,0-1 0,-1 1 0,0-1 0,-1 0 0,0 1 0,-9 17 0,10-23 0,0-1 0,0 0 0,0 1 0,-1-1 0,0 0 0,0-1 0,0 1 0,0 0 0,0-1 0,-1 0 0,0 0 0,1 0 0,-1 0 0,0 0 0,-1-1 0,1 0 0,0 0 0,-1 0 0,1 0 0,-1-1 0,0 0 0,1 0 0,-1 0 0,0 0 0,0-1 0,1 0 0,-1 0 0,0 0 0,0 0 0,0-1 0,1 0 0,-6-1 0,6 1-85,0-1 0,1 1-1,-1-1 1,1 1 0,0-1-1,0 0 1,-1 0 0,1-1-1,0 1 1,1-1 0,-1 1-1,0-1 1,1 0 0,0 0-1,-3-4 1,-10-20-6741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53 317 24575,'2'0'0,"-1"0"0,0 0 0,0 0 0,0 0 0,0 0 0,0 0 0,1-1 0,-1 1 0,0 0 0,0-1 0,0 1 0,0 0 0,0-1 0,0 0 0,0 1 0,0-1 0,0 1 0,0-1 0,-1 0 0,1 0 0,0 0 0,0 0 0,-1 1 0,1-1 0,0 0 0,-1 0 0,1 0 0,-1 0 0,1 0 0,-1 0 0,1-1 0,-1 0 0,0 0 0,1 0 0,-1 0 0,0 0 0,0 0 0,-1 0 0,1 0 0,0 0 0,0 0 0,-1 0 0,0 1 0,1-1 0,-1 0 0,0 0 0,0 0 0,0 1 0,0-1 0,-2-2 0,2 2 0,-1 1 0,1-1 0,-1 0 0,1 0 0,0 0 0,0 0 0,-1 0 0,1 0 0,1 0 0,-1 0 0,0 0 0,0-1 0,1 1 0,-1 0 0,1 0 0,0-4 0,1 3 0,-1 0 0,1 1 0,0-1 0,1 0 0,-1 1 0,0 0 0,1-1 0,0 1 0,-1 0 0,1 0 0,0 0 0,0 0 0,4-3 0,1-2 0,2 0 0,0-2 0,-1 1 0,0-1 0,0-1 0,11-18 0,-17 25 0,-1 1 0,0-1 0,0 0 0,0 0 0,0 0 0,0 0 0,-1 1 0,1-1 0,-1 0 0,0 0 0,0 0 0,0 0 0,0 0 0,-1 0 0,1 0 0,-1 0 0,0 0 0,0 0 0,0 0 0,0 1 0,0-1 0,-1 0 0,1 1 0,-1-1 0,1 1 0,-1-1 0,0 1 0,0 0 0,-3-3 0,4 3 0,-1 0 0,1 1 0,-1-1 0,1 1 0,-1-1 0,1 1 0,-1 0 0,0-1 0,0 1 0,0 0 0,1 0 0,-1 0 0,0 0 0,0 1 0,-1-1 0,1 0 0,0 1 0,0 0 0,0-1 0,0 1 0,0 0 0,0 0 0,-1 0 0,1 0 0,0 1 0,0-1 0,0 0 0,0 1 0,0 0 0,0-1 0,0 1 0,0 0 0,0 0 0,0 0 0,0 0 0,0 1 0,1-1 0,-1 0 0,0 1 0,1-1 0,-1 1 0,-1 3 0,-3 2 0,1 1 0,-1 0 0,2 1 0,-1-1 0,1 1 0,1 0 0,-1 0 0,-2 15 0,3-8-85,1 0 0,0 0-1,1 1 1,1-1 0,1 0-1,0 1 1,1-1 0,0 0-1,2 0 1,0 0 0,1-1-1,0 1 1,1-1 0,1 0-1,9 15 1,4-3-6741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40 119 24575,'-2'-13'0,"0"0"0,-1 1 0,-1-1 0,0 1 0,0 0 0,-11-19 0,9 19 0,14 33 0,-1 1 0,-1 0 0,-1 0 0,4 46 0,-2 102 0,-5-181 0,1 0 0,0-1 0,1 1 0,0 0 0,1 0 0,0 1 0,0 0 0,13-17 0,-8 12 0,0 1 0,0 0 0,2 1 0,-1 0 0,2 1 0,19-15 0,-22 20 0,0 2 0,0 0 0,0 0 0,1 1 0,-1 0 0,1 0 0,0 1 0,0 1 0,1 0 0,-1 1 0,0 0 0,1 0 0,13 2 0,-19 0 0,0-1 0,-1 1 0,1 0 0,0 1 0,-1-1 0,1 1 0,-1 0 0,0 1 0,0-1 0,0 1 0,0 0 0,0 0 0,0 1 0,-1 0 0,1-1 0,-1 1 0,0 1 0,-1-1 0,1 1 0,-1-1 0,1 1 0,-1 0 0,-1 0 0,1 0 0,-1 1 0,0-1 0,2 7 0,-1 0-97,-1 1-1,0-1 1,0 0-1,-2 1 1,1 0-1,-2-1 1,1 1-1,-2-1 1,0 0-1,0 1 1,-1-1-1,0 0 0,-9 19 1,-1-7-6729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85 101 24575,'4'-9'0,"7"-8"0,1-5 0,-1-4 0,-8 7 0,-8 12 0,-9 11 0,-6 10 0,0 7 0,-1 9 0,3 5 0,5 5 0,4 0 0,4 3 0,7-1 0,8-3 0,8-4 0,0-7-8191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127 346 24575,'5'-24'0,"-4"21"0,0 1 0,0-1 0,0 1 0,-1-1 0,1 0 0,-1 1 0,0-1 0,0-5 0,-3-9 0,3 16 0,-1 0 0,1 0 0,-1 0 0,1 0 0,-1-1 0,1 1 0,0 0 0,0 0 0,0 0 0,0-1 0,-1 1 0,2 0 0,-1 0 0,0 0 0,0-1 0,0 1 0,0 0 0,1 0 0,-1 0 0,1 0 0,-1 0 0,1 0 0,-1 0 0,1-1 0,-1 1 0,1 1 0,0-1 0,0 0 0,-1 0 0,1 0 0,0 0 0,0 0 0,0 1 0,0-1 0,0 0 0,0 1 0,0-1 0,0 1 0,0-1 0,1 1 0,-1 0 0,0-1 0,0 1 0,0 0 0,0 0 0,2 0 0,7-3 0,0 0 0,-1 0 0,1-1 0,-1 0 0,1-1 0,-1 0 0,-1 0 0,1-1 0,9-9 0,-15 12 0,0 1 0,-1-1 0,1 0 0,-1 0 0,0 0 0,0 0 0,0 0 0,0 0 0,-1-1 0,1 1 0,-1 0 0,0-1 0,0 0 0,0 1 0,-1-1 0,1 1 0,-1-1 0,0 0 0,0 0 0,0 1 0,0-1 0,-1 0 0,1 1 0,-1-1 0,0 1 0,0-1 0,0 1 0,-1-1 0,-2-4 0,1 3 0,1 0 0,-1 0 0,-1 0 0,1 0 0,-1 1 0,0-1 0,0 1 0,0 0 0,-1 0 0,1 1 0,-1-1 0,0 1 0,0 0 0,0 0 0,-1 1 0,1 0 0,0 0 0,-1 0 0,0 0 0,1 1 0,-1 0 0,0 0 0,0 0 0,0 1 0,1 0 0,-1 0 0,0 1 0,0-1 0,0 1 0,1 1 0,-1-1 0,0 1 0,1 0 0,-1 0 0,1 0 0,0 1 0,0 0 0,0 0 0,0 0 0,0 1 0,1-1 0,-1 1 0,-5 7 0,4-2 0,-1 0 0,2 0 0,-1 0 0,1 1 0,1 0 0,-1 0 0,2 1 0,0-1 0,0 1 0,0 0 0,2-1 0,-1 1 0,1 0 0,1 0 0,0 0 0,1 0 0,0 0 0,0 0 0,1 0 0,0-1 0,6 16 0,-2-9 0,0-1 0,1 0 0,0-1 0,1 1 0,1-1 0,0-1 0,1 0 0,1 0 0,0-1 0,1 0 0,1-1 0,-1 0 0,16 10 0,-13-13 9,0-1 1,0 0-1,1-1 0,0-1 0,0 0 1,0-2-1,1 1 0,0-2 0,0 0 0,0-1 1,0-1-1,25-1 0,-27-1-108,0 0 0,0-1 0,0-1 0,0 0 0,0-1 0,-1-1 0,1 0 0,-1-1 0,-1-1 0,1 0 0,-1 0 0,0-2 0,-1 0 0,13-11 0,9-15-6727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4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196 302 24575,'0'-5'0,"-1"-27"0,-2 25 0,-5 18 0,-22 67 0,3 1 0,-21 111 0,18-70 0,16-69 0,3 1 0,1 0 0,-3 69 0,32-251 0,-11 45 0,61-428 0,-60 473 0,21-58 0,-25 85 0,0 1 0,1-1 0,0 2 0,1-1 0,0 1 0,1 0 0,0 0 0,15-14 0,-20 22 0,-1 1 0,1 0 0,0-1 0,0 1 0,0 0 0,0 1 0,0-1 0,0 0 0,0 1 0,1 0 0,-1 0 0,0 0 0,1 0 0,-1 0 0,1 1 0,-1-1 0,1 1 0,0 0 0,-1 0 0,6 1 0,-4 1 0,0-1 0,0 1 0,0 0 0,0 1 0,0-1 0,-1 1 0,1 0 0,-1 0 0,0 1 0,0-1 0,0 1 0,4 5 0,8 12 0,0 0 0,-2 1 0,-1 1 0,14 32 0,22 56 0,-5 2 0,-4 2 0,38 194 0,-74-292-341,-2 0 0,1 0-1,-1 21 1,-5-11-6485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5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129 121 24575,'-35'-16'0,"18"8"0,-1 0 0,2-1 0,-19-12 0,35 20 0,-1 1 0,1 0 0,-1-1 0,1 1 0,-1 0 0,1-1 0,-1 1 0,1-1 0,-1 1 0,1 0 0,0-1 0,-1 1 0,1-1 0,0 1 0,0-1 0,-1 0 0,1 1 0,0-1 0,0 1 0,0-1 0,0 1 0,0-1 0,-1 0 0,1 1 0,0-1 0,0 1 0,0-1 0,1 0 0,-1 1 0,0-1 0,0 1 0,0-1 0,0 1 0,1-1 0,-1 0 0,0 1 0,0-1 0,1 1 0,-1-1 0,0 1 0,1-1 0,-1 1 0,1 0 0,-1-1 0,0 1 0,1-1 0,-1 1 0,1 0 0,-1-1 0,1 1 0,0 0 0,-1 0 0,1-1 0,0 1 0,34-13 0,23 6 0,0 2 0,117 5 0,-84 2 0,-33-1-65,-23 1-368,-1-2-1,53-7 1,-61 1-6393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3286 17 24575,'-224'-10'0,"126"4"0,-147 8 0,129 11-84,0 6 0,1 5 0,-196 68 0,118-18-698,-234 127 1,-51 78 491,337-184 319,-158 141 0,231-175-85,3 2-1,4 3 1,-71 96-1,106-124 32,1 0 0,2 2 0,2 0-1,1 2 1,3 0 0,1 1 0,2 0 0,-12 63 0,23-82 22,0-1 0,1 1 1,2 0-1,0 0 1,2 0-1,0-1 0,2 1 1,0-1-1,2 0 0,10 26 1,-9-30 47,2 0 0,0-1 1,1 0-1,1-1 0,1 0 1,0 0-1,2-2 1,-1 0-1,2 0 0,0-1 1,0-1-1,20 13 0,-4-7-28,0-2-1,1-1 0,1-1 0,1-1 1,0-3-1,1 0 0,46 7 0,-2-6 74,1-3-1,100-2 1,-19-12-385,1-6 0,282-58 0,302-142-115,-213 4 410,-417 154 0,-3-5 0,155-107 0,-224 134-21,-2-3 1,-1-1 0,-1-2-1,51-62 1,-73 75 17,0 0 0,-2-1-1,-1-1 1,0-1 0,-2 0 0,-2 0 0,0-1 0,-2-1 0,10-48-1,-14 40 4,-2-1 0,-2 1 0,-1-1 0,-1 0 0,-3 1 0,-1 0 0,-1 0 0,-3 0 0,0 0 0,-3 2 0,-1-1 0,-1 2 0,-2-1 0,-2 2 0,-34-50 0,28 49 0,-2 0 0,-1 2 0,-2 2 0,-1 0 0,-1 2 0,-1 1 0,-2 2 0,-1 1 0,0 1 0,-2 3 0,0 0 0,-2 3 0,-69-23 0,55 28 10,-1 1 0,0 3-1,0 2 1,0 3-1,-1 2 1,1 3-1,-1 1 1,-76 16-1,36 2 13,2 4-1,0 3 1,-164 77 0,199-79 467,0 4 1,2 2-1,-80 60 1,130-87-492,0 0-1,0 1 1,1-1-1,-1 1 1,1 0-1,-5 9 1,9-14 21,1 0 0,-1 0 0,0 1 1,1-1-1,-1 0 0,1 1 0,-1-1 1,1 0-1,0 1 0,0-1 1,-1 0-1,1 1 0,0-1 0,0 1 1,0-1-1,1 1 0,-1-1 0,0 0 1,0 1-1,1-1 0,-1 0 1,1 1-1,-1-1 0,1 0 0,0 1 1,-1-1-1,1 0 0,0 0 0,0 0 1,0 0-1,0 0 0,0 0 1,0 0-1,0 0 0,0 0 0,0 0 1,0-1-1,1 1 0,-1 0 0,2 0 1,5 3-5,1-1 0,-1 0-1,1 0 1,0-1 0,0 0 0,0 0 0,1-1 0,-1 0 0,0-1 0,10 0 0,16-3-28,44-9 0,-59 9 24,-8 1-11,-7 2 0,-1-1 0,1 1 0,-1-1 0,1 0 0,-1 0 0,0 0 0,1-1 0,-1 0 0,0 0 0,0 0 0,0 0 0,6-5 0,-10 7 2,-1 0-1,1 0 0,0 0 0,0 0 1,0 0-1,0 0 0,0 0 0,-1 0 1,1 0-1,0 0 0,0 0 1,0 0-1,0 0 0,0 0 0,0 0 1,0 0-1,-1-1 0,1 1 1,0 0-1,0 0 0,0 0 0,0 0 1,0 0-1,0 0 0,0 0 1,0-1-1,0 1 0,0 0 0,0 0 1,0 0-1,0 0 0,-1 0 0,1-1 1,0 1-1,0 0 0,0 0 1,0 0-1,0 0 0,1 0 0,-1-1 1,0 1-1,0 0 0,0 0 1,0 0-1,0 0 0,0 0 0,0 0 1,0-1-1,0 1 0,0 0 1,0 0-1,0 0 0,0 0 0,1 0 1,-1 0-1,0 0 0,0-1 0,0 1 1,0 0-1,0 0 0,-11 6-1444,2 3-5383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5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81 24575,'-2'2'0,"0"0"0,-1 0 0,1-1 0,-1 1 0,1-1 0,-1 0 0,0 1 0,-4 0 0,-8 4 0,13-3 0,9-2 0,11-3 0,377-45 0,-141 20 0,-249 27 0,2-1 0,0 0 0,-1 0 0,1 0 0,0-1 0,-1 0 0,12-5 0,-18 7 0,0 0-1,1 0 1,-1 0-1,0 0 1,0 0-1,0 0 1,0 0-1,0 0 1,0 0-1,1-1 0,-1 1 1,0 0-1,0 0 1,0 0-1,0 0 1,0 0-1,0-1 1,0 1-1,0 0 1,0 0-1,1 0 1,-1 0-1,0-1 1,0 1-1,0 0 1,0 0-1,0 0 1,0 0-1,0-1 1,0 1-1,0 0 1,0 0-1,-1 0 0,1 0 1,0-1-1,0 1 1,0 0-1,0 0 1,0 0-1,0 0 1,0-1-1,0 1 1,0 0-1,0 0 1,-1 0-1,1 0 1,0 0-1,0 0 1,0-1-1,0 1 1,0 0-1,-1 0 1,1 0-1,0 0 0,0 0 1,0 0-1,0 0 1,-1 0-1,1 0 1,0 0-1,0 0 1,0 0-1,-1 0 1,-11-4-1332,-8 1-5494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5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101 166 24575,'5'7'0,"-1"-1"0,-1 1 0,1 0 0,-1 0 0,0 0 0,-1 0 0,1 0 0,-1 1 0,-1-1 0,2 15 0,1 3 0,75 436 0,-40-208 0,-33-226 0,-5-19 0,-2-16 0,-52-192 0,-13-56 0,52 189 0,-9-127 0,22 166 0,1-1 0,1 1 0,6-33 0,-5 51 0,0-1 0,1 1 0,0 0 0,0-1 0,1 2 0,1-1 0,-1 0 0,1 1 0,1 0 0,0 0 0,11-12 0,-14 18 0,0 0 0,0 0 0,0 1 0,1-1 0,-1 1 0,1 0 0,0 0 0,0 0 0,0 0 0,0 0 0,0 1 0,0 0 0,0 0 0,1 0 0,-1 0 0,7 1 0,-5 0 0,1 1 0,0 0 0,-1 0 0,1 0 0,-1 1 0,0 0 0,1 0 0,-1 1 0,11 6 0,-5-2 0,-1 0 0,-1 1 0,0 1 0,0 0 0,0 0 0,-1 1 0,0 0 0,-1 0 0,0 1 0,8 15 0,-13-20 0,0 1 0,0-1 0,-1 1 0,1 0 0,-2-1 0,1 1 0,-1 0 0,0 0 0,0 0 0,0 0 0,-1 0 0,0 0 0,-1 0 0,0 0 0,0 0 0,-3 12 0,0-11 0,0 1 0,0 0 0,-1-1 0,0 0 0,0 0 0,-1 0 0,0 0 0,0-1 0,-1 0 0,-15 11 0,-1-1 0,0-2 0,-2-1 0,0 0 0,0-2 0,-1-1 0,0-1 0,-39 9 0,-32-1-1365,60-15-5461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5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24575,'13'-2'0,"-12"2"0,0-1 0,0 1 0,0 0 0,0-1 0,0 1 0,0 0 0,0 0 0,0 0 0,0 0 0,0 0 0,0 0 0,0 0 0,0 1 0,0-1 0,0 0 0,0 0 0,0 1 0,0-1 0,0 1 0,0-1 0,1 1 0,22 16 0,-1 1 0,-1 1 0,-1 1 0,0 0 0,30 41 0,-43-49 0,1 1 0,-1-1 0,-1 2 0,0-1 0,-1 1 0,-1-1 0,0 2 0,-1-1 0,5 29 0,-3 9 0,0 81 0,1 11 0,-4-113 0,-2-17 0,0-1 0,1 1 0,1-1 0,0 0 0,0 0 0,6 13 0,-9-26 0,0 1 0,0-1 0,1 0 0,-1 1 0,0-1 0,0 0 0,0 0 0,0 1 0,0-1 0,0 0 0,0 0 0,1 1 0,-1-1 0,0 0 0,0 0 0,0 1 0,0-1 0,1 0 0,-1 0 0,0 0 0,0 0 0,1 1 0,-1-1 0,0 0 0,0 0 0,1 0 0,-1 0 0,0 0 0,0 0 0,1 0 0,-1 1 0,0-1 0,1 0 0,-1 0 0,0 0 0,1 0 0,-1 0 0,1-1 0,4-10 0,-1-20 0,-4 2 0,-1 0 0,-1 1 0,-10-51 0,-29-83 0,23 97 0,-17-49 0,16 55 0,-14-72 0,32 125 9,1 0-1,-1 1 1,1-1-1,0 0 1,0 1 0,1-1-1,-1 0 1,1 1-1,1-1 1,-1 1-1,1-1 1,0 1-1,5-10 1,-3 8-195,2-1 1,-1 1-1,1 0 0,0 0 1,0 0-1,1 1 1,12-9-1,5-2-6640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5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24575,'0'1'0,"0"0"0,0 0 0,1 0 0,-1-1 0,0 1 0,1 0 0,-1 0 0,1 0 0,-1 0 0,1-1 0,-1 1 0,1 0 0,-1-1 0,1 1 0,0 0 0,-1-1 0,1 1 0,0-1 0,0 1 0,0-1 0,-1 1 0,1-1 0,0 1 0,0-1 0,0 0 0,0 0 0,0 1 0,0-1 0,-1 0 0,1 0 0,0 0 0,0 0 0,0 0 0,0 0 0,1 0 0,40-4 0,-38 4 0,232-31 0,1 11 0,405 17 0,-581 7 0,81 3 0,-140-7-34,1 0-49,0 0 0,0 0-1,0 0 1,0 0 0,0 0 0,0-1 0,0 1-1,0-1 1,0 0 0,0 0 0,0 0 0,0 0-1,-1 0 1,1-1 0,4-2 0,-1-7-6743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5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111 100 24575,'-22'-10'0,"-53"-30"0,74 40 0,0-1 0,1 1 0,-1 0 0,0-1 0,0 1 0,1-1 0,-1 1 0,0-1 0,1 1 0,-1-1 0,0 0 0,1 1 0,-1-1 0,1 0 0,-1 1 0,1-1 0,-1 0 0,1 0 0,0 0 0,-1 1 0,1-1 0,0 0 0,0 0 0,-1-1 0,2 1 0,-1 0 0,1 1 0,-1-1 0,1 0 0,0 1 0,-1-1 0,1 1 0,0-1 0,-1 1 0,1-1 0,0 1 0,0-1 0,-1 1 0,1 0 0,0-1 0,0 1 0,0 0 0,0 0 0,1-1 0,58-5 0,-48 6 0,246-16-682,333 22-1,-524-1-6143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5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5480 609 24575,'16'-10'0,"0"-1"0,-1-1 0,-1 0 0,0-1 0,0-1 0,16-22 0,-27 32 0,0-1 0,0 0 0,0 0 0,-1 0 0,0 0 0,0-1 0,0 1 0,0-1 0,-1 1 0,0-1 0,0 1 0,-1-1 0,0 0 0,0 1 0,0-1 0,0 0 0,-1 1 0,0-1 0,0 1 0,-1-1 0,0 1 0,0-1 0,0 1 0,0 0 0,-1 0 0,-3-5 0,-1-1 0,-1 0 0,-1 0 0,1 1 0,-2 0 0,1 1 0,-2 0 0,1 0 0,-1 1 0,-21-12 0,-2 3 0,0 1 0,-51-16 0,-17 1-360,-1 4 0,-132-15-1,-221-4-346,-317 15-1760,-6 30 136,633 1 2245,85 0 87,-772 8 65,7 33-400,397 5-945,348-33 1388,2 3 1,0 4 0,-90 35-1,153-49 108,0 0 0,1 2 0,0 0 0,1 0 0,0 1 0,0 1 0,1 1 0,-13 12 0,22-19-102,0 1 0,0 0-1,0 0 1,1 0 0,0 0-1,0 1 1,1-1-1,-1 1 1,1 0 0,0 0-1,1 0 1,-1 0 0,1 0-1,0 0 1,1 0 0,0 0-1,0 0 1,0 0 0,0 0-1,1 0 1,0 0 0,1 0-1,-1 0 1,4 8-1,3 7 266,2-1-1,0 0 0,1 0 0,1-1 0,27 33 0,86 81 227,-103-111-526,233 256-80,-219-231 0,-1 1 0,-3 1 0,-2 2 0,33 78 0,-30-43 0,27 116 0,7 97 0,34 121 0,-81-358 0,2 0 0,3-1 0,3-1 0,54 85 0,-66-122 0,1 0 0,1 0 0,1-2 0,2-1 0,0 0 0,0-1 0,2-2 0,0 0 0,1-1 0,1-2 0,0 0 0,1-2 0,1 0 0,0-2 0,0-1 0,1-2 0,0 0 0,0-2 0,0-1 0,1-1 0,-1-2 0,52-3 0,30-8 5,119-28 0,109-41-63,-178 40-153,1964-341-3267,-1220 275 2453,-876 102 1036,254-41-42,-250 37 65,-1-2-1,1-1 1,-2-1 0,1-2-1,-2-1 1,44-28 0,-63 35 158,0-1 0,0 0 0,0-1 1,-1 0-1,-1-1 0,0 0 1,0 0-1,-1 0 0,0-1 1,-1 0-1,8-17 0,-8 10 11,0 0-1,-1 0 0,-1 0 0,-1 0 0,-1-1 1,0 1-1,-1-20 0,-5-22-42,-3 0-1,-2 0 1,-30-100 0,38 156-178,-176-554 18,142 471 0,-5 1 0,-2 3 0,-5 2 0,-69-93 0,82 130 1,-3 1 0,-1 3 0,-2 0 0,-1 3 0,-2 2 0,-2 1 0,-66-37 0,74 51-10,-1 1 0,-1 2 0,0 2-1,-1 2 1,-1 1 0,0 3-1,0 1 1,-1 1 0,0 3-1,-58 1 1,-60 17-1638,18 10-4803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1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50 650 24575,'0'-23'0,"1"-21"0,3 39 0,1 11 0,2 12 0,-2 11 0,2 56 0,-3-22 0,19 489 0,-24-527 0,0-15 0,1 0 0,0 0 0,0 0 0,1 0 0,1 0 0,-1 0 0,7 18 0,-8-28 0,0-1 0,0 1 0,-1 0 0,1 0 0,0 0 0,0 0 0,0-1 0,0 1 0,0 0 0,0 0 0,0 0 0,0 0 0,0 0 0,0-1 0,0 1 0,0 0 0,0 0 0,0 0 0,0 0 0,0-1 0,1 1 0,-1 0 0,0 0 0,0 0 0,0 0 0,0 0 0,0 0 0,0-1 0,0 1 0,0 0 0,0 0 0,1 0 0,-1 0 0,0 0 0,0 0 0,0 0 0,0 0 0,0 0 0,1-1 0,-1 1 0,0 0 0,0 0 0,0 0 0,0 0 0,0 0 0,1 0 0,-1 0 0,0 0 0,0 0 0,0 0 0,0 0 0,1 0 0,-1 0 0,0 0 0,0 0 0,0 1 0,0-1 0,0 0 0,1 0 0,-1 0 0,0 0 0,0 0 0,0 0 0,0 0 0,0 0 0,0 0 0,1 1 0,-1-1 0,3-17 0,-4-37 0,-2 0 0,-3 1 0,-17-76 0,7 46 0,13 63 0,-51-328 0,43 253 0,4-162 0,8 227 0,1 0 0,2 0 0,1 0 0,1 1 0,12-33 0,-15 53 0,1-1 0,1 1 0,-1 0 0,2 1 0,-1-1 0,1 1 0,0 0 0,10-9 0,-11 12 0,0 1 0,0 0 0,1 0 0,0 1 0,-1-1 0,1 1 0,0 1 0,0-1 0,1 1 0,-1 0 0,0 0 0,1 1 0,12-1 0,-7 1 0,-1 1 0,1 1 0,-1 0 0,1 1 0,-1 0 0,0 1 0,0 0 0,0 0 0,0 1 0,-1 1 0,1 0 0,-1 0 0,0 1 0,-1 1 0,1-1 0,-1 1 0,13 14 0,-13-11 0,0 0 0,0 0 0,-1 1 0,0 0 0,-1 0 0,-1 1 0,0-1 0,0 2 0,-1-1 0,-1 1 0,0-1 0,0 1 0,-2 0 0,3 27 0,-5-22 8,-1 0-1,-1 0 1,0 0-1,-2 0 1,0 0-1,-1-1 1,0 0-1,-2 0 1,0 0-1,-1-1 1,0 0-1,-2 0 1,1-1-1,-2 0 1,-18 19-1,-9 6-378,-1-3-1,-2-1 1,-83 56 0,73-57-6455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1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12 172 24575,'-1'0'0,"1"0"0,0 0 0,-1 0 0,1 0 0,-1 0 0,1 0 0,-1 0 0,1 0 0,-1 0 0,1 0 0,0 0 0,-1 1 0,1-1 0,-1 0 0,1 0 0,0 0 0,-1 1 0,1-1 0,0 0 0,-1 1 0,1-1 0,0 0 0,-1 1 0,1-1 0,0 0 0,0 1 0,-1-1 0,1 0 0,0 1 0,0-1 0,0 1 0,1 17 0,16 20 0,-14-33 0,47 107 0,-45-98 0,-1 0 0,0 0 0,-1 0 0,0 0 0,-1 1 0,0 20 0,-2-33 0,-1 0 0,1 0 0,0 0 0,0 0 0,-1 0 0,1 0 0,-1 0 0,0 0 0,0 0 0,1 0 0,-1 0 0,0-1 0,-1 1 0,1 0 0,-2 2 0,3-4 0,-1 0 0,1 0 0,-1 1 0,1-1 0,0 0 0,-1 1 0,1-1 0,-1 0 0,1 0 0,-1 0 0,1 0 0,-1 0 0,1 1 0,0-1 0,-1 0 0,1 0 0,-1 0 0,1 0 0,-1 0 0,1 0 0,-1-1 0,1 1 0,-1 0 0,0 0 0,0-1 0,0 1 0,0-1 0,0 0 0,0 0 0,0 0 0,0 0 0,0 0 0,1 1 0,-1-1 0,0-1 0,1 1 0,-1 0 0,-1-2 0,-2-7 0,1-1 0,-1 0 0,2 1 0,-1-1 0,2 0 0,-1 0 0,2-1 0,-1 1 0,3-21 0,1 4 0,2 1 0,13-49 0,-12 59 15,0 0 0,0 1 0,2-1 0,0 1 0,1 1 0,1-1 0,11-13 0,-14 21-121,-1 1 0,1-1 0,1 1 0,-1 1 0,1 0 0,1 0-1,-1 0 1,1 1 0,0 0 0,0 1 0,0 0 0,0 1 0,20-5 0,0 3-6720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1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88 24575,'-2'1'0,"0"0"0,0 0 0,0 0 0,0 0 0,1 0 0,-1 1 0,0-1 0,1 0 0,-1 1 0,1 0 0,0-1 0,-1 1 0,1 0 0,0 0 0,0-1 0,0 1 0,0 0 0,1 0 0,-1 0 0,0 3 0,-3 3 0,-5 12 0,0 1 0,1 0 0,1 1 0,1-1 0,-4 26 0,9-39 0,0 0 0,0 1 0,0-1 0,1 1 0,1 0 0,-1-1 0,1 0 0,1 1 0,0-1 0,0 0 0,0 1 0,1-1 0,0 0 0,1-1 0,0 1 0,7 10 0,-9-15 0,0-1 0,0 1 0,0-1 0,0 0 0,1 1 0,-1-1 0,1-1 0,0 1 0,-1 0 0,1-1 0,0 1 0,0-1 0,0 0 0,0 0 0,0 0 0,0 0 0,0 0 0,0-1 0,0 1 0,1-1 0,-1 0 0,0 0 0,0 0 0,0-1 0,0 1 0,1-1 0,-1 1 0,0-1 0,0 0 0,0 0 0,0-1 0,0 1 0,-1-1 0,5-2 0,1-1 0,0-1 0,-1 0 0,1 0 0,-1-1 0,-1 0 0,1 0 0,-1 0 0,0-1 0,-1 0 0,6-11 0,-4 4 0,-1 0 0,-1-1 0,0 0 0,-1 0 0,-1 0 0,0 0 0,-1-1 0,-1 1 0,-1-1 0,0 1 0,-1-1 0,-1 1 0,0 0 0,-1-1 0,-10-29 0,11 41-32,-1 1-1,1-1 1,-1 0-1,0 1 1,0-1-1,-1 1 1,1 0-1,-1 0 1,0 0-1,0 1 1,0-1-1,0 1 1,-1 0-1,1 0 1,-1 1-1,0-1 1,0 1-1,0 0 1,0 0-1,0 1 1,0-1-1,0 1 1,-1 1-1,1-1 1,0 1-1,-1-1 1,1 1-1,0 1 1,-1-1-1,1 1 1,0 0-1,-1 0 1,1 1-1,0-1 1,0 1-1,0 1 1,0-1-1,1 0 0,-1 1 1,1 0-1,-7 5 1,-8 11-6794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1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78 24575,'-1'-5'0,"-1"0"0,1 1 0,-1-1 0,0 1 0,0-1 0,-1 1 0,-4-7 0,1 1 0,4 7 0,-11-17 0,6 18 0,2 14 0,2 35 0,2 0 0,1 0 0,12 77 0,-1 1 0,-4 337 0,-7-449 0,-2 1 0,0-1 0,0 1 0,-1-1 0,-9 26 0,10-36 0,1-1 0,0 1 0,-1 0 0,0 0 0,1-1 0,-1 1 0,0-1 0,-1 1 0,1-1 0,0 0 0,0 0 0,-1 0 0,-4 3 0,5-4 0,-1-1 0,1 1 0,0 0 0,-1-1 0,1 0 0,-1 1 0,1-1 0,0 0 0,-1 0 0,1 0 0,-1-1 0,1 1 0,0-1 0,-1 1 0,1-1 0,0 0 0,-1 0 0,1 0 0,0 0 0,-4-2 0,-9-9 0,-1 0 0,1-1 0,1 0 0,1-2 0,0 1 0,-19-29 0,10 15 0,11 14 0,-26-35 0,34 45 0,1 0 0,0 1 0,0-1 0,0 0 0,0 0 0,1 0 0,0 0 0,0 0 0,0 0 0,-1-8 0,2 10 0,1 0 0,-1 1 0,1-1 0,-1 1 0,1-1 0,0 1 0,-1-1 0,1 1 0,0 0 0,0-1 0,0 1 0,0 0 0,0 0 0,0 0 0,0-1 0,1 1 0,-1 0 0,0 1 0,1-1 0,-1 0 0,1 0 0,-1 1 0,1-1 0,-1 0 0,1 1 0,-1-1 0,1 1 0,-1 0 0,3 0 0,8-3 0,0 2 0,23 0 0,-26 1 0,213 3 45,-114 1-750,123-11 0,-185 1-6121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1446 23 24575,'1'-1'0,"-1"0"0,1-1 0,-1 1 0,1 0 0,0 0 0,0 0 0,-1 0 0,1 0 0,0 0 0,0 0 0,0 0 0,0 0 0,0 0 0,0 0 0,0 0 0,0 1 0,1-1 0,-1 0 0,0 1 0,0-1 0,1 1 0,-1-1 0,0 1 0,0 0 0,1-1 0,-1 1 0,1 0 0,-1 0 0,3 0 0,2 0 0,0-1 0,1 1 0,-1 0 0,0 1 0,8 0 0,-9 1 0,1 1 0,0-1 0,-1 1 0,0 0 0,0 0 0,0 0 0,0 1 0,0-1 0,-1 1 0,1 1 0,-1-1 0,0 1 0,0-1 0,-1 1 0,1 0 0,-1 0 0,0 1 0,-1-1 0,1 1 0,-1-1 0,2 8 0,1 3 0,-1 1 0,-1-1 0,-1 1 0,0 0 0,-1 0 0,-1 24 0,-22 176 0,12-141 0,2 1 0,6 145 0,28-48 0,-12-86 0,-13-85 0,0 0 0,-1 0 0,0 0 0,1 0 0,-1 0 0,0 0 0,0 1 0,-1-1 0,1 0 0,-1 0 0,0 0 0,1 0 0,-1 0 0,-1 0 0,1 0 0,0 0 0,-2 2 0,0-2 0,1-1 0,-1 0 0,1 0 0,-1 0 0,0-1 0,0 1 0,0-1 0,0 1 0,0-1 0,0 0 0,0 0 0,0-1 0,-1 1 0,1 0 0,0-1 0,-5 0 0,-247 2 0,141-5 0,-119 1 0,-714-23 0,927 23 0,20 2 0,0 0 0,0 0 0,0 0 0,0 0 0,0 0 0,0 0 0,0 0 0,0 0 0,0 0 0,0 0 0,0 0 0,0 0 0,0 0 0,0 0 0,0-1 0,0 1 0,0 0 0,0 0 0,0 0 0,0 0 0,0 0 0,0 0 0,32-1 0,13 1-1365,3 0-5461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1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193 689 24575,'-22'-23'0,"2"-1"0,0-2 0,2 1 0,1-2 0,0 0 0,3-1 0,-17-43 0,24 53 0,0-1 0,2-1 0,0 1 0,2-1 0,0 1 0,1-1 0,1 0 0,0 0 0,2 0 0,0 0 0,2 0 0,8-35 0,-8 46 0,0 1 0,0 0 0,0 0 0,1 0 0,1 0 0,-1 1 0,1 0 0,1 0 0,-1 0 0,1 0 0,0 1 0,1 0 0,-1 0 0,1 1 0,0 0 0,1 0 0,-1 1 0,1 0 0,0 0 0,0 0 0,0 1 0,0 1 0,1-1 0,-1 1 0,1 1 0,0-1 0,-1 1 0,1 1 0,0 0 0,11 1 0,6 2 0,-1 0 0,0 1 0,1 2 0,-2 1 0,1 1 0,-1 1 0,0 0 0,36 22 0,-40-19 0,0 0 0,-1 2 0,-1 0 0,0 1 0,-1 1 0,0 1 0,-1 0 0,-1 1 0,21 33 0,-30-39-105,-1 0 0,0 0 0,-1 0 0,-1 0 0,0 1 0,0 0 0,-1-1 0,-1 1 0,0 0 0,-1 0 0,0 0 0,-3 14 0,1-3-6721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1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100 107 24575,'-15'-14'0,"-1"1"0,-25-18 0,40 31 0,1 0 0,0-1 0,-1 1 0,1 0 0,-1-1 0,1 1 0,0 0 0,-1-1 0,1 1 0,-1 0 0,1 0 0,-1 0 0,1-1 0,-1 1 0,1 0 0,-1 0 0,1 0 0,-1 0 0,1 0 0,-1 0 0,1 0 0,-1 0 0,1 0 0,-1 0 0,1 0 0,-1 0 0,1 0 0,0 1 0,-1-1 0,1 0 0,-1 0 0,1 0 0,-1 1 0,1-1 0,-1 1 0,0 0 0,1 0 0,0 1 0,-1-1 0,1 1 0,0-1 0,0 0 0,0 1 0,0-1 0,0 1 0,0-1 0,0 0 0,1 3 0,17 50 0,-16-48 0,9 21 0,-4-11 0,-1 1 0,5 22 0,-10-36 0,0 1 0,0-1 0,-1 1 0,1 0 0,-1-1 0,0 1 0,0 0 0,-1-1 0,1 1 0,-1 0 0,1-1 0,-1 1 0,0-1 0,-1 1 0,1-1 0,-4 6 0,5-8 0,0 0 0,-1 0 0,1-1 0,0 1 0,-1 0 0,1 0 0,-1 0 0,0-1 0,1 1 0,-1 0 0,0-1 0,1 1 0,-1 0 0,0-1 0,0 1 0,1-1 0,-1 1 0,0-1 0,0 0 0,0 1 0,0-1 0,0 0 0,1 0 0,-1 1 0,0-1 0,0 0 0,0 0 0,0 0 0,0 0 0,0 0 0,0 0 0,0 0 0,0-1 0,0 1 0,0 0 0,0 0 0,1-1 0,-1 1 0,0-1 0,0 1 0,0 0 0,0-1 0,1 0 0,-1 1 0,0-1 0,1 1 0,-1-1 0,0 0 0,1 0 0,-1 1 0,1-1 0,-1 0 0,1 0 0,-1 0 0,1 1 0,0-1 0,-1-1 0,-1-3 0,-1 1 0,1-1 0,0 0 0,1 0 0,-1 0 0,1 0 0,0 0 0,0-1 0,1-6 0,2-1 0,0-1 0,2 1 0,0 1 0,0-1 0,1 0 0,1 1 0,0 0 0,1 0 0,0 1 0,0 0 0,1 0 0,1 0 0,0 1 0,0 1 0,1 0 0,0 0 0,1 0 0,20-11 0,-29 19 0,1-1 0,-1 1 0,1 0 0,-1 0 0,1 0 0,0 0 0,-1 0 0,1 1 0,0-1 0,0 1 0,-1 0 0,1 0 0,0 0 0,0 0 0,0 0 0,-1 1 0,1-1 0,0 1 0,-1-1 0,1 1 0,0 0 0,2 2 0,-1 0 0,0 0 0,-1 0 0,0 0 0,0 0 0,0 1 0,0-1 0,0 1 0,-1 0 0,1 0 0,-1 0 0,0 0 0,0 0 0,1 6 0,30 108 71,-18-60-1507,-8-30-5390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1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185 186 24575,'1'-11'0,"0"1"0,0-1 0,7-18 0,3-25 0,-11 50 0,0 1 0,0-1 0,0 1 0,0-1 0,-1 0 0,0 1 0,1-1 0,-1 1 0,-1 0 0,1-1 0,0 1 0,-4-6 0,4 7 0,0 1 0,0-1 0,0 1 0,0 0 0,-1-1 0,1 1 0,0 0 0,0 0 0,-1 0 0,1 0 0,-1 0 0,1 0 0,-1 1 0,1-1 0,-1 0 0,0 1 0,1-1 0,-1 1 0,0 0 0,-2-1 0,1 1 0,-1 0 0,1 1 0,-1-1 0,1 1 0,-1 0 0,1-1 0,-1 2 0,1-1 0,-5 2 0,-4 3 0,1 1 0,0 0 0,1 1 0,-15 12 0,19-14 0,1-1 0,-1 1 0,1 0 0,0 0 0,1 0 0,-1 1 0,1-1 0,-5 14 0,8-17 0,0 0 0,0 0 0,0 0 0,1 0 0,-1 0 0,1 0 0,0 0 0,0 0 0,0 0 0,0 0 0,0 0 0,1 0 0,0 0 0,-1 0 0,1 0 0,0 0 0,0 0 0,1 0 0,-1-1 0,0 1 0,1 0 0,0-1 0,0 1 0,0-1 0,2 3 0,15 11 0,-1 0 0,2-2 0,0 0 0,1-2 0,0 0 0,37 15 0,-29-14 0,-1 1 0,51 34 0,-76-46 0,0 0 0,0 0 0,-1 0 0,1 1 0,-1-1 0,0 1 0,0-1 0,0 1 0,0 0 0,0 0 0,0 0 0,-1 0 0,0 0 0,1 0 0,-1 0 0,0 1 0,-1-1 0,2 7 0,-2-8 0,-1 1 0,1-1 0,-1 1 0,1-1 0,-1 0 0,0 1 0,0-1 0,0 0 0,0 1 0,-1-1 0,1 0 0,-1 0 0,1 0 0,-1 0 0,0 0 0,1-1 0,-1 1 0,0 0 0,0-1 0,0 1 0,0-1 0,-1 0 0,1 0 0,0 0 0,-4 1 0,-4 2 0,1-1 0,-1 0 0,0-1 0,0 0 0,0-1 0,0 0 0,0-1 0,-1 0 0,1 0 0,0-1 0,0 0 0,0-1 0,-15-5 0,21 6 0,-1 0 0,1-1 0,-1 1 0,1-1 0,0 0 0,0 0 0,0-1 0,0 1 0,1-1 0,-1 0 0,1 0 0,-1 0 0,1-1 0,0 1 0,0-1 0,0 1 0,1-1 0,-1 0 0,1 0 0,0 0 0,0-1 0,1 1 0,-1 0 0,1-1 0,0 1 0,0-1 0,0 1 0,1-1 0,0 1 0,-1-1 0,2-7 0,2-3 0,0 0 0,0 0 0,2 1 0,0 0 0,1 0 0,0 0 0,1 0 0,0 1 0,10-12 0,-1 2 0,1 2 0,1 0 0,1 0 0,22-17 0,-28 27 0,1 1 0,0 0 0,21-11 0,-31 19 0,0 0 0,0 0 0,0 0 0,0 0 0,0 1 0,0 0 0,1 0 0,-1 0 0,1 0 0,-1 1 0,1-1 0,-1 1 0,0 0 0,1 1 0,-1-1 0,1 1 0,-1 0 0,5 1 0,-7-1 0,1 1 0,-1 0 0,0-1 0,0 1 0,0 0 0,0 0 0,-1 0 0,1 0 0,0 0 0,-1 1 0,0-1 0,1 0 0,-1 1 0,0-1 0,0 1 0,0-1 0,-1 1 0,1-1 0,0 4 0,4 55 0,-5-53 0,-5 251-1365,4-227-5461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1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24575,'0'-9'0,"0"-8"0,0-6 0,0-3 0,0 7 0,0 11 0,0 13 0,0 13 0,0 5-8191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1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313 218 24575,'-1'-7'0,"0"-1"0,-1 1 0,0-1 0,0 1 0,-1 0 0,-4-8 0,-1-4 0,4 7 0,-1 0 0,0 0 0,-1 1 0,-1 0 0,1 0 0,-2 1 0,1 0 0,-13-13 0,17 21 0,0-1 0,0 0 0,0 1 0,-1 0 0,1 0 0,0 0 0,-1 0 0,0 0 0,1 1 0,-1-1 0,0 1 0,0 0 0,0 0 0,0 1 0,0-1 0,0 1 0,0 0 0,0 0 0,0 0 0,0 0 0,0 1 0,1 0 0,-1-1 0,0 1 0,0 1 0,0-1 0,1 1 0,-1-1 0,0 1 0,-4 4 0,3-3 0,1 0 0,-1 0 0,1 1 0,0 0 0,0-1 0,1 2 0,-1-1 0,1 0 0,0 1 0,0-1 0,0 1 0,0 0 0,1 0 0,0 0 0,0 0 0,1 1 0,-3 9 0,4-11 0,-1 1 0,1-1 0,0 0 0,0 0 0,0 0 0,1 1 0,0-1 0,-1 0 0,1 0 0,1 0 0,-1 0 0,1 0 0,-1 0 0,1 0 0,0-1 0,1 1 0,-1-1 0,0 1 0,1-1 0,0 0 0,0 0 0,0 0 0,6 4 0,4 2 0,0-1 0,1-1 0,0 0 0,0-1 0,20 6 0,79 16 0,-81-22 0,-1 1 0,1 2 0,34 15 0,-63-23 0,0 0 0,-1 0 0,1 0 0,0 1 0,-1-1 0,0 1 0,1 0 0,-1 0 0,0 0 0,0 0 0,0 0 0,0 0 0,0 0 0,0 1 0,0-1 0,-1 1 0,0-1 0,1 1 0,-1 0 0,0-1 0,1 7 0,-2-6 0,0 1 0,0 0 0,-1-1 0,1 1 0,-1-1 0,0 1 0,0-1 0,0 1 0,0-1 0,-1 0 0,0 1 0,1-1 0,-1 0 0,0 0 0,-1 0 0,1 0 0,-3 3 0,-18 17 0,0-1 0,-1-1 0,-1-1 0,0-1 0,-2-1 0,0-1 0,-1-2 0,-1-1 0,-44 16 0,64-27 0,-1 0 0,-1-1 0,1 0 0,0-1 0,0 0 0,-1 0 0,1-1 0,-1 0 0,-12-3 0,21 3 0,-1-1 0,0 1 0,1-1 0,-1 1 0,0-1 0,1 0 0,-1 0 0,1 0 0,-1-1 0,1 1 0,0-1 0,0 1 0,-1-1 0,1 0 0,0 1 0,0-1 0,1 0 0,-1 0 0,0-1 0,1 1 0,-1 0 0,1-1 0,0 1 0,-1 0 0,1-1 0,1 0 0,-1 1 0,0-1 0,0 1 0,1-1 0,0 0 0,-1 0 0,1 1 0,0-1 0,0 0 0,1 1 0,-1-1 0,1 0 0,0-2 0,3-10 0,0 1 0,1 0 0,1 0 0,0 0 0,1 1 0,0 0 0,1 0 0,0 1 0,1 0 0,1 0 0,0 1 0,0 0 0,22-16 0,5-1 0,1 1 0,1 2 0,48-22 0,139-59-1365,-184 90-5461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1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78 156 24575,'-1'-3'0,"-1"-1"0,0 0 0,0 0 0,0 1 0,0-1 0,-1 1 0,0 0 0,1 0 0,-7-6 0,-6-8 0,-10-28 0,23 42 0,1 0 0,0 0 0,0 0 0,0 0 0,0 0 0,0 0 0,1 0 0,-1-1 0,1 1 0,0 0 0,0 0 0,0-1 0,1-3 0,-1 7 0,0 0 0,0-1 0,0 1 0,0 0 0,0 0 0,0-1 0,1 1 0,-1 0 0,0 0 0,0-1 0,0 1 0,0 0 0,0 0 0,1 0 0,-1-1 0,0 1 0,0 0 0,0 0 0,1 0 0,-1 0 0,0-1 0,0 1 0,0 0 0,1 0 0,-1 0 0,0 0 0,0 0 0,1 0 0,-1 0 0,0 0 0,0 0 0,1 0 0,-1 0 0,0 0 0,1 0 0,-1 0 0,11 7 0,5 15 0,-7-3 0,0 0 0,-1 0 0,-1 1 0,-1 0 0,7 39 0,4 108 0,-14-120 0,4-14 0,-7-33 0,0 0 0,0 1 0,0-1 0,1 0 0,-1 0 0,0 1 0,0-1 0,0 0 0,0 0 0,1 1 0,-1-1 0,0 0 0,0 0 0,0 1 0,1-1 0,-1 0 0,0 0 0,0 0 0,1 0 0,-1 1 0,0-1 0,0 0 0,1 0 0,-1 0 0,0 0 0,1 0 0,-1 0 0,0 0 0,0 0 0,1 0 0,9-13 0,0-12 0,1 1 0,1 1 0,1 0 0,26-35 0,-35 53 0,0-1 0,1 1 0,0 1 0,0-1 0,0 1 0,0 0 0,1 0 0,-1 0 0,1 1 0,0 0 0,0 0 0,1 0 0,-1 1 0,1 0 0,-1 0 0,1 1 0,-1-1 0,1 2 0,0-1 0,0 1 0,-1 0 0,1 0 0,0 1 0,6 1 0,-7-1 0,-1 1 0,1 0 0,-1 0 0,0 1 0,0-1 0,0 1 0,0 0 0,0 1 0,-1-1 0,0 1 0,1 0 0,-1 0 0,-1 0 0,1 1 0,-1-1 0,1 1 0,-1 0 0,0 0 0,-1 0 0,4 10 0,4 11 0,-2 1 0,-1-1 0,5 32 0,-4-16 0,-7-35 0,1 3 0,1 1 0,0-1 0,0 0 0,1 0 0,6 13 0,-9-21 0,0-1 0,0 0 0,0 1 0,0-1 0,0 0 0,0 0 0,0 1 0,0-1 0,1 0 0,-1 0 0,0 0 0,1 0 0,-1-1 0,0 1 0,1 0 0,-1-1 0,1 1 0,-1-1 0,1 1 0,0-1 0,-1 0 0,1 1 0,0-1 0,-1 0 0,1 0 0,-1 0 0,1 0 0,0-1 0,-1 1 0,1 0 0,-1-1 0,1 1 0,0-1 0,-1 1 0,0-1 0,1 0 0,-1 0 0,1 0 0,-1 1 0,0-1 0,1-1 0,-1 1 0,1-1 0,12-9 0,-1-1 0,-1-1 0,0 1 0,-1-2 0,18-25 0,-6 1 0,20-43 0,-26 46 0,-2 0 0,-1-1 0,-2-1 0,-1 0 0,7-49 0,-18 85 0,1 0 0,-1-1 0,0 1 0,0 0 0,0 0 0,0 0 0,0 0 0,0 0 0,0 0 0,0 0 0,0 0 0,-1 0 0,1 0 0,0 0 0,-1 0 0,1 0 0,-1-1 0,0 2 0,1 0 0,-1 1 0,1-1 0,-1 1 0,1-1 0,-1 1 0,1-1 0,-1 1 0,1-1 0,-1 1 0,1-1 0,-1 1 0,1-1 0,0 1 0,0 0 0,-1-1 0,1 1 0,0-1 0,0 1 0,0 0 0,-1-1 0,1 1 0,0 0 0,0-1 0,0 2 0,-3 18-151,0 0-1,1 0 0,1 0 0,1 0 1,1 0-1,1-1 0,0 1 1,8 26-1,0-6-6674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1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12 272 24575,'-5'-4'0,"-1"-7"0,9-1 0,9 1 0,12-1 0,16 0 0,9-1 0,12 0 0,9 4 0,1-3 0,-10 2-8191</inkml:trace>
  <inkml:trace contextRef="#ctx0" brushRef="#br0" timeOffset="1">721 81 24575,'1'0'0,"-1"0"0,0 1 0,1-1 0,-1 0 0,1 0 0,-1 0 0,0 0 0,1-1 0,-1 1 0,1 0 0,-1 0 0,0 0 0,1 0 0,-1 0 0,1 0 0,-1-1 0,0 1 0,1 0 0,-1 0 0,0-1 0,1 1 0,-1 0 0,0 0 0,0-1 0,1 1 0,-1 0 0,0-1 0,0 1 0,1 0 0,-1-1 0,0 1 0,0 0 0,0-1 0,0 1 0,0-1 0,0 1 0,-5-18 0,-17-13 0,18 28 0,0 0 0,0 1 0,0-1 0,-1 1 0,1 0 0,-1 0 0,1 0 0,-1 1 0,0-1 0,1 1 0,-1 1 0,0-1 0,0 0 0,0 1 0,0 0 0,0 0 0,1 1 0,-1-1 0,0 1 0,0 0 0,0 0 0,-6 3 0,7-2 0,1-1 0,-1 1 0,1 0 0,0 0 0,0 0 0,-1 0 0,1 1 0,0-1 0,1 1 0,-1 0 0,1 0 0,-1 0 0,1 0 0,0 0 0,0 1 0,0-1 0,0 1 0,1-1 0,-1 1 0,1-1 0,0 1 0,0 0 0,0 0 0,1 0 0,-1-1 0,1 1 0,0 0 0,1 5 0,0 1 0,1 1 0,0-1 0,0 0 0,1 0 0,1 0 0,0 0 0,0 0 0,1-1 0,0 0 0,13 17 0,3 0 0,2-1 0,28 24 0,-25-24 0,30 35 0,-55-59 0,1 1 0,-1 0 0,1 0 0,-1 0 0,0-1 0,0 1 0,0 0 0,0 0 0,0 1 0,-1-1 0,1 0 0,-1 0 0,1 0 0,-1 0 0,0 5 0,0-6 0,0 0 0,-1 1 0,1-1 0,0 0 0,-1 1 0,0-1 0,1 0 0,-1 0 0,0 1 0,0-1 0,1 0 0,-1 0 0,0 0 0,0 0 0,0 0 0,0 0 0,-1 0 0,1-1 0,-1 2 0,-6 1 0,0 1 0,0-1 0,0-1 0,0 1 0,-1-2 0,1 1 0,-11 0 0,-164 5-1365,83-6-5461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2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140 679 24575,'-5'-6'0,"-38"-35"0,40 39 0,-1-1 0,1 1 0,0 0 0,-1 0 0,0 0 0,1 1 0,-1-1 0,0 1 0,0 0 0,0 0 0,1 0 0,-6 0 0,8 1 0,-1 0 0,1 1 0,-1-1 0,1 0 0,-1 1 0,1-1 0,-1 1 0,1 0 0,-1 0 0,1-1 0,-1 1 0,1 0 0,0 0 0,0 0 0,-1 0 0,1 1 0,0-1 0,0 0 0,0 0 0,0 1 0,0-1 0,1 0 0,-1 1 0,0-1 0,1 1 0,-1-1 0,1 1 0,-1-1 0,1 1 0,0 0 0,-1 1 0,-1 10 0,0 0 0,0 25 0,2-26 0,2 97 0,5-1 0,27 144 0,-21-161 0,54 332-168,65 558-936,-81-29 1104,-49-907 18,0 50 79,22 137 0,-23-226 21,1 1-1,-1-1 0,1 0 1,0 0-1,0 0 1,0 0-1,1 0 0,6 9 1,-8-13-118,1-1 0,-1 1 0,1-1 0,0 0 0,0 0 0,-1 1 1,1-1-1,0 0 0,0 0 0,0-1 0,0 1 0,0 0 0,0-1 0,0 1 1,0-1-1,0 1 0,0-1 0,0 0 0,1 0 0,-1 0 0,0 0 0,0-1 0,0 1 1,0 0-1,0-1 0,0 0 0,0 1 0,0-1 0,3-2 0,199-91 0,-127 67 0,1 4 0,108-19 0,168-8 0,-271 40 0,3959-272-11645,-2619 275 11755,-3 72 0,-1377-61-114,-17-2 490,1 0 1,39-3-1,-65 1-437,0 0 0,0 0 0,0 0 0,0 0 0,0 0 0,0 0 0,0 0 0,0-1 0,0 1 0,0 0 0,0-1 0,-1 1 0,1-1 0,0 1 0,0-1 0,0 1 0,0-1 0,-1 0 0,2 0 0,-2 0 6,0 1 0,0-1 0,0 1 0,0-1 0,0 1 0,0-1 0,0 0 0,0 1 0,0-1 0,0 1 0,0-1 0,-1 1 1,1-1-1,0 1 0,0-1 0,0 1 0,-1-1 0,1 1 0,0 0 0,-1-1 0,1 1 0,0-1 0,-1 1 0,0-1 0,-31-24 1789,30 25-1841,-170-119 5443,130 86-5365,1-3-1,1-2 0,-61-75 0,61 59-102,2-2 0,2-2 0,3-1 0,3-2 0,-39-111 0,41 81-51,4-1 0,4-2 0,-11-138 1,20 65-74,14-195 0,39-157 14,117-483 132,-154 979-5,2-11 53,1 1 1,24-59 0,-27 70 494,-5 22-536,0-1-1,0 1 1,0-1 0,0 1 0,0-1-1,0 1 1,0-1 0,0 1 0,-1-1 0,1 1-1,0-1 1,0 1 0,-1-1 0,1 1-1,0 0 1,-1-1 0,1 1 0,0 0-1,-1-1 1,1 1 0,0 0 0,-1-1 0,1 1-1,-1 0 1,-3-1-8,0 0 1,0 0-1,0 1 1,0-1-1,-1 1 0,1 0 1,0 1-1,-6 0 0,-196 20 7,-133 10-231,-565 33-2842,-1761 137-1377,12 94 1605,1824-181 6903,822-113-3941,-18 2 826,0 1 1,-24 8-1,38-7-107,15-1 91,21 0 70,-21-3-1110,33 4-568,3 1-5978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24575,'0'-4'0,"5"-7"0,6 3 0,1 9 0,-2 7 0,3 8 0,-2 11 0,3 13 0,-2 11 0,3 10 0,-2 3 0,2 6 0,-2 0 0,1-3 0,-1-4 0,-3-7 0,-3-14-8191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264 981 24575,'-54'-107'0,"-65"-135"0,99 192 0,1 0 0,-23-104 0,38 137 0,2-1 0,0 1 0,1-1 0,0 0 0,2 0 0,0 0 0,1 1 0,4-18 0,-3 25 0,-1 1 0,2 1 0,-1-1 0,1 0 0,0 1 0,1 0 0,0 0 0,0 0 0,1 0 0,0 1 0,0 0 0,1 0 0,0 1 0,0 0 0,1 0 0,13-8 0,1 3 0,-1 2 0,1 0 0,1 1 0,-1 1 0,1 1 0,1 1 0,-1 2 0,0 0 0,1 1 0,28 2 0,-2 2 0,0 3 0,-1 1 0,89 25 0,-117-25 0,1 1 0,-1 1 0,-1 0 0,0 2 0,0 0 0,31 23 0,-44-28 0,-1 0 0,0 0 0,-1 0 0,1 1 0,-1 0 0,0 0 0,0 0 0,-1 0 0,1 1 0,-1 0 0,-1 0 0,0 0 0,0 0 0,0 1 0,-1-1 0,0 1 0,0-1 0,-1 1 0,0 0 0,0 0 0,-1 0 0,-1 11 0,-1-4 0,-2 0 0,0-1 0,0 0 0,-2 0 0,0 0 0,0-1 0,-1 0 0,-1 0 0,0-1 0,-1 1 0,0-2 0,-18 19 0,-3-2 0,0-1 0,-2-2 0,-50 32 0,40-30 0,-1-2 0,-1-2 0,-1-2 0,-1-1 0,0-3 0,-63 14 0,104-30 0,1 0 0,-1 0 0,1-1 0,-1 0 0,1 0 0,-1 0 0,1 0 0,-1-1 0,-7-1 0,11 1 0,1 1 0,-1 0 0,1 0 0,0 0 0,-1 0 0,1-1 0,-1 1 0,1 0 0,0-1 0,-1 1 0,1 0 0,0-1 0,-1 1 0,1 0 0,0-1 0,0 1 0,-1 0 0,1-1 0,0 1 0,0-1 0,0 1 0,0-1 0,-1 1 0,1 0 0,0-1 0,0 1 0,0-1 0,0 1 0,0-1 0,0 1 0,0-1 0,0 0 0,1-1 0,0 0 0,0 0 0,0 0 0,1 0 0,-1 0 0,0 0 0,1 1 0,-1-1 0,1 0 0,0 1 0,2-2 0,11-9 0,0 1 0,1 0 0,1 1 0,0 1 0,28-10 0,96-27 0,-90 32 0,2 2 0,0 2 0,0 2 0,73 0 0,-104 8 0,0 0 0,0 2 0,-1 0 0,1 2 0,-1 0 0,0 1 0,0 1 0,-1 2 0,0-1 0,0 2 0,0 1 0,-1 1 0,28 20 0,-40-25 0,0 0 0,-1 0 0,0 1 0,0 0 0,-1 0 0,0 1 0,0-1 0,0 1 0,-1 0 0,0 0 0,-1 1 0,0-1 0,0 1 0,-1 0 0,0-1 0,-1 1 0,1 0 0,-2 0 0,1 0 0,-1 0 0,-1 0 0,0 0 0,0 0 0,-1 0 0,0 0 0,0-1 0,-1 1 0,0-1 0,0 1 0,-1-1 0,0 0 0,-1 0 0,-10 13 0,3-6 0,0 0 0,-1-1 0,-1-1 0,0 0 0,-1-1 0,0-1 0,-1 0 0,0-1 0,-1-1 0,0 0 0,-25 8 0,20-9 0,-1-1 0,-1-1 0,1-1 0,-1-1 0,0-1 0,0-1 0,0-2 0,-40-3 0,54 2-151,1 0-1,-1-1 0,1 0 0,-1-1 1,1 0-1,0-1 0,0 0 1,-16-9-1,-6-12-6674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74 24575,'2'-2'0,"-1"1"0,1-1 0,-1 0 0,0 0 0,1 1 0,-1-1 0,0 0 0,0-1 0,0 1 0,-1 0 0,1 0 0,0 0 0,-1 0 0,0 0 0,1-1 0,-1 1 0,0 0 0,0 0 0,0-1 0,-1 1 0,1-3 0,-1 3 0,1 1 0,-1-1 0,0 1 0,1 0 0,-1-1 0,0 1 0,0 0 0,0 0 0,0-1 0,0 1 0,0 0 0,0 0 0,0 0 0,0 0 0,0 0 0,-1 0 0,1 1 0,0-1 0,-1 0 0,1 1 0,0-1 0,-1 1 0,1-1 0,-1 1 0,1 0 0,-1-1 0,1 1 0,-1 0 0,1 0 0,-1 0 0,1 0 0,-3 1 0,-9 1 0,0 1 0,0 0 0,1 1 0,-1 1 0,1 0 0,0 0 0,-14 10 0,-8 6 0,-33 27 0,27-13 0,2 2 0,1 1 0,2 2 0,1 2 0,3 0 0,-30 54 0,55-87 0,1 0 0,0 1 0,0 0 0,1 0 0,1 0 0,-1 0 0,2 0 0,-3 17 0,4-21 0,1-1 0,0 1 0,1 0 0,-1 0 0,1-1 0,0 1 0,1 0 0,-1-1 0,1 1 0,0-1 0,1 1 0,-1-1 0,1 0 0,0 0 0,0 0 0,0-1 0,6 7 0,6 3 11,-1 0 0,2-1-1,0 0 1,1-2 0,0 1 0,35 15-1,119 41-562,-118-49-336,13 5-5938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24575,'12'-5'0,"1"0"0,0 1 0,0 0 0,0 1 0,1 0 0,20-1 0,2 3 0,46 3 0,-60 0 0,-1 2 0,1 0 0,-1 2 0,0 0 0,-1 1 0,39 20 0,-29-12 0,-1 2 0,-1 1 0,47 41 0,-64-49 0,1 1 0,-1 1 0,-1 0 0,0 1 0,-1 0 0,10 18 0,-17-27 0,0-1 0,-1 1 0,1-1 0,-1 1 0,0-1 0,-1 1 0,1 0 0,0-1 0,-1 1 0,0 0 0,0-1 0,0 1 0,-1 7 0,0-8 0,0-1 0,-1 1 0,1 0 0,0-1 0,-1 1 0,0-1 0,1 0 0,-1 0 0,0 1 0,0-1 0,0 0 0,-1 0 0,1-1 0,0 1 0,-1 0 0,1-1 0,-1 0 0,1 1 0,-1-1 0,-4 1 0,3 0 0,-1-1 0,0 0 0,1 0 0,-1 0 0,0-1 0,1 1 0,-1-1 0,0 0 0,1-1 0,-1 1 0,0-1 0,0 0 0,1 0 0,-1 0 0,1-1 0,-1 1 0,1-1 0,0 0 0,0-1 0,0 1 0,0-1 0,0 1 0,0-1 0,0 0 0,1-1 0,0 1 0,0-1 0,-3-3 0,0-1 0,0 0 0,0 0 0,1-1 0,1 1 0,-1-1 0,1 0 0,1-1 0,0 1 0,0-1 0,1 1 0,0-1 0,-1-16 0,4 9-72,0-1 1,1 1-1,0-1 0,2 1 0,0 0 0,1 0 0,1 0 0,0 1 1,1 0-1,1 0 0,0 1 0,2 0 0,-1 0 0,2 1 0,0 1 1,0-1-1,2 2 0,21-19 0,8 2-6754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176 119 24575,'-1'0'0,"-1"-1"0,1 0 0,0 1 0,-1-1 0,1 0 0,0 0 0,0 0 0,0 0 0,0 0 0,-1 0 0,1 0 0,1 0 0,-1 0 0,0 0 0,0-1 0,0 1 0,1 0 0,-1-1 0,1 1 0,-1 0 0,1-1 0,-1 1 0,1-1 0,0-1 0,-1 0 0,0 1 0,1 0 0,-1 0 0,0 0 0,0 0 0,0 0 0,0 0 0,0 1 0,0-1 0,-1 0 0,1 0 0,-2-1 0,2 3 0,0 0 0,0-1 0,1 1 0,-1 0 0,0 0 0,0 0 0,1 0 0,-1 0 0,0 0 0,0 0 0,1 0 0,-1 0 0,0 1 0,0-1 0,1 0 0,-1 0 0,0 1 0,0-1 0,1 0 0,-1 1 0,1-1 0,-1 1 0,0-1 0,1 1 0,-1-1 0,1 1 0,-1-1 0,1 1 0,-1 0 0,1-1 0,-1 1 0,1 0 0,0-1 0,-1 1 0,1 1 0,-12 25 0,8-9 0,0 1 0,1-1 0,2 1 0,-1 0 0,2 0 0,1 0 0,0-1 0,1 1 0,1 0 0,1-1 0,1 0 0,0 1 0,1-2 0,1 1 0,1-1 0,0 0 0,1-1 0,1 0 0,1 0 0,19 22 0,-24-32 0,1 0 0,0 0 0,0-1 0,1 0 0,-1 0 0,1-1 0,0 0 0,0 0 0,0-1 0,1 0 0,-1-1 0,1 1 0,0-2 0,-1 1 0,1-1 0,0-1 0,0 1 0,0-1 0,15-3 0,-18 2 0,0 0 0,0 0 0,0-1 0,0 0 0,0 0 0,0-1 0,0 0 0,-1 0 0,0 0 0,1 0 0,-1-1 0,0 0 0,-1 0 0,1 0 0,-1-1 0,0 0 0,0 1 0,0-2 0,-1 1 0,1 0 0,-1-1 0,-1 1 0,1-1 0,-1 0 0,0 0 0,0 0 0,0 0 0,0-10 0,-1 3 0,-1-1 0,0 0 0,-1 0 0,0 0 0,-1 1 0,-1-1 0,0 1 0,-1 0 0,-1-1 0,0 2 0,0-1 0,-12-19 0,4 10 0,-1 1 0,-1 0 0,-1 1 0,0 1 0,-38-34 0,42 44 0,-1 0 0,0 0 0,0 1 0,-1 1 0,0 0 0,0 1 0,-27-8 0,29 11 0,-1 0 0,1 1 0,-1 0 0,1 1 0,-1 0 0,0 1 0,1 0 0,-1 1 0,-23 5 0,33-5 7,1 0 0,-1 0 0,0 0 0,1 0 0,0 0 1,-1 0-1,1 0 0,0 1 0,-1-1 0,1 1 0,0 0 0,0-1 0,0 1 0,0 0 0,1 0 0,-4 5 0,5-6-69,-1 1 0,0 0 0,1 0 0,-1 0 1,1 0-1,0-1 0,-1 1 0,1 0 0,0 0 0,0 0 0,0 0 0,1 0 1,-1 0-1,0-1 0,1 1 0,-1 0 0,1 0 0,0 0 0,-1-1 0,1 1 1,0 0-1,0-1 0,2 4 0,12 13-6764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386 208 24575,'-3'0'0,"0"-1"0,1 1 0,0-1 0,-1 0 0,1 0 0,-1 0 0,1 0 0,0 0 0,0-1 0,0 1 0,-1-1 0,1 1 0,1-1 0,-1 0 0,-2-2 0,-23-32 0,17 18 0,-1 1 0,-1 0 0,0 1 0,-1 1 0,-27-26 0,37 38 0,0 0 0,-1 1 0,1-1 0,-1 1 0,1 0 0,-1 0 0,0 0 0,0 1 0,0-1 0,0 1 0,0 0 0,0 0 0,0 0 0,0 1 0,0 0 0,0-1 0,-1 1 0,1 1 0,0-1 0,0 1 0,0-1 0,0 1 0,0 0 0,0 1 0,0-1 0,0 1 0,0 0 0,1 0 0,-1 0 0,0 0 0,1 0 0,0 1 0,0 0 0,0-1 0,-3 5 0,-3 2 0,0 2 0,1-1 0,1 1 0,-1 0 0,2 1 0,0-1 0,0 1 0,1 1 0,1-1 0,0 1 0,0-1 0,1 1 0,1 0 0,0 1 0,1-1 0,0 15 0,1-7 0,1 0 0,1 1 0,1-1 0,1 0 0,0 0 0,2-1 0,0 0 0,1 0 0,14 26 0,-16-37 0,0-1 0,0 0 0,0 0 0,1-1 0,1 0 0,-1 0 0,1 0 0,1-1 0,-1 1 0,1-2 0,0 1 0,0-1 0,17 7 0,-19-10 0,-1 0 0,1 0 0,-1-1 0,1 0 0,-1 0 0,1-1 0,0 1 0,0-1 0,-1 0 0,1-1 0,0 0 0,-1 0 0,1 0 0,0 0 0,-1-1 0,0 0 0,1 0 0,-1 0 0,0-1 0,0 0 0,0 0 0,0 0 0,-1 0 0,7-7 0,-1 0 0,-1-1 0,0 0 0,0 0 0,-2-1 0,1 0 0,-1-1 0,-1 0 0,0 0 0,-1 0 0,-1-1 0,5-20 0,-1-4 0,-2 1 0,-2-1 0,0-40 0,5 118 0,2-2 0,24 55 0,-17-44 0,-7-19-455,2-1 0,27 47 0,-19-44-6371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274 782 24575,'1'-7'0,"0"0"0,0 1 0,0-1 0,1 0 0,0 1 0,1-1 0,2-5 0,7-21 0,-5 7 0,-1 0 0,6-51 0,-12 69 0,1 0 0,-1-1 0,0 1 0,-1-1 0,0 1 0,-1 0 0,1-1 0,-1 1 0,-1 0 0,0 0 0,0 0 0,0 1 0,-7-11 0,7 14 0,1 1 0,-1 0 0,0 0 0,0 0 0,0 0 0,0 0 0,0 1 0,-1-1 0,1 1 0,-1 0 0,1 0 0,-1 0 0,0 1 0,0-1 0,0 1 0,0 0 0,0 0 0,0 0 0,0 1 0,0 0 0,0-1 0,0 1 0,-1 1 0,1-1 0,0 0 0,0 1 0,0 0 0,0 0 0,0 0 0,-6 4 0,0-1 0,0 1 0,0 0 0,1 1 0,-1 0 0,2 0 0,-1 1 0,1 0 0,0 1 0,0 0 0,-9 12 0,8-6 0,0 0 0,1 1 0,0 0 0,1 0 0,1 1 0,0 0 0,1 0 0,1 0 0,1 1 0,-3 28 0,6-37 0,0 1 0,0 0 0,1-1 0,0 1 0,0-1 0,1 0 0,0 1 0,1-1 0,0 0 0,4 8 0,-4-11 0,0 1 0,1-1 0,0 0 0,0 0 0,0 0 0,0-1 0,1 0 0,0 1 0,0-2 0,0 1 0,0 0 0,1-1 0,-1 0 0,11 4 0,-3-3 0,-1 0 0,0-1 0,1 0 0,-1-1 0,1 0 0,0-1 0,0-1 0,0 0 0,0-1 0,-1 0 0,1-1 0,0 0 0,-1-1 0,1 0 0,-1-1 0,0-1 0,0 0 0,-1 0 0,1-1 0,15-11 0,-13 7 0,0-1 0,-1 0 0,0-1 0,-1 0 0,-1-1 0,0 0 0,0-1 0,-1 0 0,-1-1 0,-1 0 0,0 0 0,-1-1 0,0 0 0,8-30 0,-11 22 0,0 0 0,-2 0 0,-1 0 0,0 0 0,-2 0 0,-1 0 0,-1 0 0,-7-31 0,0 17 0,-2 0 0,-1 0 0,-2 1 0,-24-44 0,37 77 0,-32-51 0,31 50 0,-1 0 0,1 1 0,-1 0 0,0 0 0,0 0 0,-1 1 0,1-1 0,-1 1 0,-5-3 0,10 5 0,-1 1 0,1 0 0,-1-1 0,1 1 0,-1 0 0,1-1 0,-1 1 0,1 0 0,-1 0 0,1 0 0,-1-1 0,0 1 0,1 0 0,-1 0 0,1 0 0,-1 0 0,1 0 0,-1 0 0,0 0 0,1 0 0,-1 0 0,1 0 0,-1 0 0,1 1 0,-1-1 0,0 0 0,1 0 0,-1 1 0,1-1 0,-1 0 0,1 0 0,-1 1 0,1-1 0,0 1 0,-1-1 0,1 0 0,-1 1 0,1-1 0,0 1 0,-1-1 0,1 1 0,0-1 0,0 1 0,-1-1 0,1 1 0,0-1 0,0 1 0,0 0 0,-1-1 0,1 1 0,0-1 0,0 2 0,3 33 0,12 32 0,46 121 0,-23-80 0,92 254-1365,-107-293-5461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402 101 24575,'-20'0'0,"0"2"0,0 0 0,0 2 0,1 0 0,0 1 0,0 1 0,0 1 0,0 0 0,1 2 0,-33 20 0,38-21 0,1 1 0,0 0 0,1 1 0,0 0 0,0 0 0,1 1 0,0 1 0,1 0 0,1 0 0,0 1 0,0 0 0,1 0 0,1 0 0,0 1 0,-4 16 0,9-23 0,-1 0 0,1 0 0,0 0 0,1 0 0,-1-1 0,1 1 0,1 0 0,-1 0 0,1 0 0,1 0 0,-1 0 0,1-1 0,0 1 0,6 11 0,-4-10 0,1-1 0,0 0 0,0 0 0,1 0 0,0-1 0,0 0 0,0 0 0,1-1 0,0 0 0,12 8 0,0-4 0,0 0 0,0-1 0,1-1 0,0 0 0,0-2 0,0-1 0,1 0 0,0-1 0,22-1 0,-22-1 0,0-2 0,1-1 0,-1 0 0,0-2 0,0 0 0,0-2 0,0 0 0,-1-1 0,0-1 0,24-14 0,-35 17 0,0-1 0,0 0 0,0 0 0,-1-1 0,1 0 0,-2-1 0,1 1 0,-1-2 0,0 1 0,-1-1 0,0 0 0,0 0 0,-1-1 0,0 1 0,-1-1 0,0 0 0,0-1 0,-1 1 0,-1 0 0,0-1 0,0 0 0,0-12 0,-2 11 0,-1 1 0,0-1 0,0 1 0,-1 0 0,-1-1 0,0 1 0,-1 0 0,0 1 0,0-1 0,-8-13 0,3 9 0,-1 1 0,0 0 0,-1 0 0,0 1 0,-1 1 0,-21-18 0,18 18 0,-1 0 0,0 2 0,0 0 0,-1 0 0,0 2 0,-1 0 0,1 1 0,-2 1 0,1 1 0,-1 0 0,0 1 0,0 1 0,-22 0 0,33 3 7,1 0-1,0 1 0,0 0 0,-1 1 1,1-1-1,0 1 0,0 1 1,1-1-1,-1 1 0,0 1 1,1-1-1,0 1 0,-1 0 0,2 0 1,-1 1-1,0 0 0,1 0 1,-6 7-1,7-7-68,1 0 0,0-1 0,0 1 0,0 0 1,1 0-1,-1 1 0,1-1 0,1 1 0,-1-1 0,1 1 0,0-1 0,0 1 1,1 0-1,-1-1 0,1 1 0,0 0 0,1 0 0,0-1 0,0 1 0,0-1 1,0 1-1,1-1 0,3 8 0,10 17-6764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44 420 24575,'-5'-6'0,"1"0"0,0 1 0,-1-2 0,2 1 0,-1 0 0,1-1 0,0 1 0,0-1 0,-2-10 0,4 15 0,0-1 0,1 0 0,-1 0 0,0 0 0,1 1 0,0-1 0,0 0 0,0 0 0,0 0 0,0 0 0,0 1 0,1-1 0,-1 0 0,1 0 0,0 1 0,0-1 0,0 0 0,0 1 0,1-1 0,-1 1 0,0-1 0,1 1 0,0 0 0,0-1 0,3-2 0,-2 3 0,-1 1 0,1 0 0,-1 0 0,1 0 0,0 1 0,0-1 0,-1 0 0,1 1 0,0 0 0,0 0 0,-1 0 0,1 0 0,0 0 0,0 0 0,0 1 0,-1-1 0,1 1 0,0 0 0,-1 0 0,1 0 0,3 2 0,5 2 0,-1 0 0,0 1 0,17 13 0,-5-1 0,-2 1 0,0 1 0,-1 1 0,16 23 0,62 100 0,-24-32 0,-33-58 0,-40-54 0,0 1 0,0-1 0,1 1 0,-1-1 0,0 0 0,0 1 0,1-1 0,-1 0 0,0 1 0,1-1 0,-1 0 0,0 0 0,1 1 0,-1-1 0,0 0 0,1 0 0,-1 0 0,1 1 0,-1-1 0,0 0 0,1 0 0,-1 0 0,1 0 0,-1 0 0,1 0 0,-1 0 0,1 0 0,-1 0 0,0 0 0,1 0 0,0 0 0,1-14 0,-9-23 0,6 37 0,-17-77 0,-12-109 0,27 147 0,1-1 0,1 0 0,3 1 0,11-69 0,-13 103 0,2 0 0,-1 0 0,0 0 0,1 0 0,0 1 0,0-1 0,0 0 0,1 1 0,0 0 0,0 0 0,4-6 0,-5 9 0,-1 0 0,0 0 0,1 0 0,-1 0 0,1 0 0,-1 1 0,1-1 0,0 0 0,-1 1 0,1-1 0,0 1 0,-1 0 0,1 0 0,0-1 0,0 1 0,-1 0 0,1 0 0,0 1 0,-1-1 0,1 0 0,0 0 0,-1 1 0,1-1 0,0 1 0,-1 0 0,1-1 0,-1 1 0,1 0 0,-1 0 0,1 0 0,-1 0 0,0 0 0,1 0 0,-1 0 0,0 1 0,1 1 0,6 4 0,-1 1 0,0 0 0,0 0 0,-1 1 0,0-1 0,0 2 0,-1-1 0,4 12 0,2 9 0,10 43 0,-13-43 0,17 46 0,-21-70 0,0 1 0,0-1 0,1 0 0,0 0 0,0-1 0,0 1 0,0-1 0,1 0 0,0 0 0,0-1 0,0 0 0,1 0 0,-1-1 0,1 1 0,0-1 0,0-1 0,0 1 0,0-1 0,1-1 0,9 2 0,-8-1 0,-1-1 0,1 0 0,-1-1 0,1 0 0,-1 0 0,1 0 0,0-1 0,-1-1 0,0 0 0,1 0 0,-1 0 0,0-1 0,0 0 0,0-1 0,0 0 0,-1 0 0,12-8 0,-16 9 0,0 0 0,0-1 0,0 1 0,0 0 0,-1-1 0,1 0 0,-1 1 0,0-1 0,0 0 0,-1 0 0,1 0 0,-1 0 0,0-1 0,2-7 0,-3 5 0,1 0 0,-1-1 0,-1 1 0,0-1 0,0 1 0,0 0 0,-1 0 0,-2-8 0,-5-7 0,0 0 0,-2 1 0,0 0 0,-20-26 0,24 36 0,-1 0 0,-1 0 0,0 1 0,0 1 0,-1-1 0,0 1 0,-1 1 0,0 0 0,0 0 0,-19-8 0,25 13 0,-1 1 0,1 1 0,0-1 0,-1 1 0,1 0 0,-1 0 0,0 0 0,1 1 0,-1 0 0,0 0 0,1 0 0,-1 1 0,1-1 0,-1 2 0,1-1 0,-1 0 0,1 1 0,0 0 0,-1 1 0,1-1 0,0 1 0,0 0 0,1 0 0,-1 0 0,1 1 0,0-1 0,-7 8 0,3-2 0,1-1 0,0 1 0,0 0 0,1 1 0,0 0 0,1 0 0,0 0 0,1 0 0,0 1 0,0-1 0,-2 15 0,3-10 0,2 0 0,-1 1 0,2-1 0,0 1 0,1-1 0,0 1 0,6 24 0,-2-19 0,1-1 0,1 0 0,1-1 0,0 0 0,1 0 0,2-1 0,0 0 0,0-1 0,2 0 0,0 0 0,1-2 0,23 21 0,-25-26 0,2-1 0,-1-1 0,1 0 0,1-1 0,-1 0 0,1-1 0,1-1 0,-1-1 0,0 0 0,1 0 0,0-2 0,17 1 0,-21-2 0,-1 0 0,0-1 0,0-1 0,0 0 0,0 0 0,0-1 0,0-1 0,0 0 0,-1 0 0,1-1 0,-1 0 0,0-1 0,0 0 0,0-1 0,-1 0 0,0 0 0,0-1 0,8-8 0,-10 7 0,-1-1 0,0 0 0,0 0 0,-1 0 0,-1-1 0,1 0 0,-1 0 0,-1 0 0,0 0 0,0 0 0,-1-1 0,-1 1 0,0-1 0,0 0 0,-1 1 0,0-1 0,-2-13 0,-3-11 0,-1 0 0,-1 1 0,-23-63 0,13 53 0,-8-26 0,25 70 0,-1 0 0,1-1 0,0 1 0,0-1 0,-1 1 0,1-1 0,0 0 0,0 1 0,0-1 0,0 1 0,0-1 0,0 1 0,0-1 0,0 1 0,0-1 0,0 1 0,0-1 0,0 0 0,0 1 0,0-1 0,1 1 0,-1-1 0,0 1 0,0-1 0,1 1 0,-1 0 0,0-1 0,1 1 0,-1-1 0,0 1 0,1-1 0,-1 1 0,1-1 0,0 1 0,1 0 0,-1 0 0,0 0 0,0 1 0,0-1 0,1 0 0,-1 0 0,0 1 0,0-1 0,0 1 0,0-1 0,0 1 0,2 1 0,35 27 0,-8 2 0,-1 2 0,-1 2 0,-2 0 0,-2 2 0,-1 0 0,27 63 0,-49-98 0,5 11 0,0 0 0,-1 0 0,4 20 0,-8-30 0,-1 0 0,1 0 0,-1 1 0,0-1 0,0 0 0,0 0 0,0 0 0,-1 1 0,0 3 0,0-6 0,1 1 0,-1-1 0,1 0 0,-1 0 0,0 1 0,0-1 0,0 0 0,1 0 0,-1 0 0,0 0 0,0 0 0,-1 0 0,1 0 0,0 0 0,0 0 0,0 0 0,0-1 0,-1 1 0,1-1 0,0 1 0,-3 0 0,2-1 0,0 1 0,0-1 0,0 0 0,0 0 0,-1 0 0,1 0 0,0 0 0,0-1 0,0 1 0,0-1 0,0 1 0,0-1 0,0 0 0,0 0 0,0 0 0,0 0 0,0 0 0,0 0 0,1-1 0,-1 1 0,0 0 0,1-1 0,-1 0 0,1 1 0,0-1 0,-2-2 0,-3-4 0,1 0 0,0 0 0,1-1 0,-7-16 0,6 7 0,0 0 0,1-1 0,0 0 0,2 0 0,0 0 0,2 0 0,0 0 0,1 0 0,0 0 0,2 0 0,9-37 0,-7 39 0,1 0 0,0 0 0,1 1 0,0 0 0,1 1 0,1-1 0,1 2 0,0-1 0,1 1 0,1 1 0,0 0 0,0 0 0,17-11 0,-20 17 15,0 2 0,0 0 0,1 0 0,-1 0 0,1 1 0,0 1 0,14-4 0,-18 6-114,0 0 0,0 0 0,-1 0 0,1 1 0,0 0 0,0 0 0,0 0 0,0 1 0,-1 0 0,1 0 0,0 1 0,-1-1 0,1 1 0,8 4 0,7 9-6727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37 129 24575,'-1'-1'0,"-1"0"0,0 0 0,1 0 0,-1 0 0,1 0 0,0 0 0,-1 0 0,1 0 0,0-1 0,0 1 0,0-1 0,0 1 0,0-1 0,0 1 0,0-1 0,0 0 0,0 1 0,1-1 0,-1 0 0,1 0 0,-1-2 0,-11-19 0,17 51 0,77 173 0,-70-175 0,2-2 0,1 0 0,1-1 0,1 0 0,33 34 0,-42-49 0,0-2 0,0 1 0,0-1 0,1-1 0,0 0 0,1 0 0,-1 0 0,1-1 0,-1-1 0,1 0 0,20 4 0,-26-6 0,1-1 0,-1 1 0,1-1 0,-1 0 0,1 0 0,-1 0 0,1-1 0,0 0 0,-1 0 0,0 0 0,1 0 0,-1-1 0,0 1 0,1-1 0,-1-1 0,0 1 0,-1 0 0,1-1 0,0 0 0,-1 0 0,1 0 0,-1 0 0,0 0 0,0-1 0,0 1 0,0-1 0,-1 0 0,4-7 0,-1-2 0,0 0 0,-1 0 0,0-1 0,-1 0 0,-1 0 0,0 0 0,0-24 0,-3-7 0,-7-48 0,0 34 0,-25-94 0,49 213 0,33 107 0,-39-138 0,1-1 0,2 0 0,27 46 0,-19-48-1365,-2-10-5461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43 457 24575,'0'-9'0,"5"-8"0,1-5 0,4 0 0,1 9 0,-2 12 0,-2 10 0,2 8 0,0 6 0,-2 4 0,3 2 0,-1 0 0,-2 1 0,-1-1 0,-3-5-8191</inkml:trace>
  <inkml:trace contextRef="#ctx0" brushRef="#br0" timeOffset="1">43 75 24575,'0'-5'0,"-5"-5"0,-1-7 0,-5-5 0,0 7 0,2 9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0 501 24575,'16'16'0,"-12"-11"0,1 1 0,0-1 0,1 0 0,0 0 0,-1 0 0,1-1 0,1 0 0,-1 0 0,1-1 0,-1 0 0,1 0 0,14 4 0,-9-5 0,1-1 0,-1-1 0,1 0 0,0-1 0,-1 0 0,1-1 0,-1 0 0,0-1 0,0 0 0,0-1 0,0-1 0,0 0 0,-1 0 0,0-1 0,0 0 0,0-1 0,-1-1 0,14-12 0,-20 15 0,0 1 0,0-2 0,0 1 0,-1 0 0,0-1 0,0 0 0,-1 1 0,1-1 0,-1 0 0,0 0 0,-1-1 0,1 1 0,-1 0 0,-1-1 0,1 1 0,-1 0 0,0-1 0,-1 1 0,1 0 0,-1-1 0,0 1 0,-1 0 0,0 0 0,0 0 0,-4-9 0,3 6 0,-2 0 0,1 1 0,-1-1 0,-1 1 0,1 0 0,-1 0 0,-1 0 0,0 1 0,0 0 0,0 1 0,0-1 0,-1 1 0,0 1 0,-1 0 0,-16-9 0,22 13 0,-1 0 0,1 0 0,0 1 0,0-1 0,0 1 0,0-1 0,0 1 0,-1 0 0,1 0 0,0 0 0,0 1 0,0-1 0,-1 1 0,1-1 0,0 1 0,0 0 0,0 1 0,0-1 0,0 0 0,1 1 0,-1-1 0,0 1 0,1 0 0,-1 0 0,1 0 0,-1 1 0,1-1 0,0 0 0,0 1 0,0-1 0,1 1 0,-3 4 0,-5 8 0,2 0 0,0 1 0,0-1 0,-6 31 0,5-17 0,2 1 0,1-1 0,1 1 0,2 0 0,1 0 0,4 47 0,-1-61 0,1 0 0,0 0 0,1-1 0,1 0 0,0 0 0,9 16 0,-10-22 0,1 0 0,1-1 0,-1 0 0,2 0 0,-1 0 0,1-1 0,0 0 0,0 0 0,1-1 0,13 9 0,-15-11 0,0-1 0,0 0 0,0 0 0,0-1 0,1 1 0,-1-1 0,1-1 0,0 1 0,-1-1 0,1-1 0,0 1 0,0-1 0,0 0 0,9-1 0,-7-1 0,1 0 0,-1-1 0,0 0 0,0 0 0,0-1 0,-1 0 0,1-1 0,-1 0 0,12-9 0,-8 5 0,-1-1 0,0 0 0,-1-1 0,0 0 0,-1-1 0,0 0 0,0-1 0,-2 1 0,1-2 0,-2 1 0,0-1 0,0 0 0,3-16 0,-5 12 0,-1-1 0,-1 0 0,0-28 0,-2 37 0,0 0 0,-1 0 0,-1 1 0,1-1 0,-2 0 0,1 1 0,-1-1 0,-7-12 0,10 21 0,-1-1 0,1 1 0,-1 0 0,1 0 0,-1-1 0,0 1 0,1 0 0,-1 0 0,0 0 0,0 0 0,0 0 0,0 0 0,0 0 0,0 0 0,-1 0 0,1 0 0,0 0 0,0 1 0,0-1 0,-1 0 0,1 1 0,0 0 0,-1-1 0,1 1 0,-1 0 0,1-1 0,0 1 0,-1 0 0,1 0 0,-3 0 0,3 1 0,-1 0 0,1 0 0,0 0 0,0 0 0,0 0 0,0 0 0,0 0 0,0 1 0,0-1 0,0 0 0,1 0 0,-1 1 0,0-1 0,1 1 0,-1-1 0,1 1 0,-1-1 0,1 1 0,0-1 0,0 1 0,0-1 0,-1 1 0,1-1 0,1 1 0,-1-1 0,0 1 0,0-1 0,1 3 0,2 6 0,-1 0 0,1 0 0,1 0 0,0 0 0,0-1 0,1 0 0,0 0 0,1 0 0,0 0 0,0-1 0,1 0 0,0 0 0,14 12 0,2-1 0,0-1 0,2-1 0,42 22 0,-55-32 0,1-1 0,-1-1 0,1 0 0,0 0 0,1-1 0,-1-1 0,1 0 0,24 1 0,-32-4 0,0 0 0,0-1 0,0 1 0,0-1 0,0-1 0,0 1 0,-1-1 0,1 0 0,0 0 0,-1-1 0,0 1 0,1-1 0,-1-1 0,0 1 0,-1-1 0,1 0 0,-1 0 0,1 0 0,-1 0 0,0-1 0,-1 0 0,7-9 0,12-29 0,-17 29 0,2 1 0,0-1 0,0 2 0,1-1 0,17-19 0,-23 30 0,0 0 0,0 0 0,1 0 0,-1 0 0,0 1 0,1 0 0,-1-1 0,1 1 0,-1 0 0,1 0 0,-1 0 0,1 0 0,0 1 0,5-1 0,-4 1 0,-1 0 0,1 1 0,-1-1 0,0 1 0,1 0 0,-1 0 0,0 0 0,1 1 0,-1-1 0,0 1 0,0 0 0,0 0 0,0 0 0,4 4 0,11 10 0,-13-11 0,0-1 0,1 1 0,0-1 0,-1 0 0,1 0 0,10 4 0,-14-7 0,1 0 0,0-1 0,-1 1 0,1-1 0,0 0 0,0 1 0,0-1 0,-1-1 0,1 1 0,0 0 0,0-1 0,-1 1 0,1-1 0,0 0 0,-1 0 0,1 0 0,0 0 0,-1 0 0,1-1 0,3-2 0,7-5 0,0 0 0,-1-1 0,0 0 0,-1-1 0,0 0 0,0-1 0,-1 0 0,-1 0 0,10-19 0,-14 23 0,-1-1 0,0 0 0,-1 1 0,0-2 0,0 1 0,-1 0 0,0-1 0,-1 1 0,0-1 0,0 1 0,-1-1 0,0 1 0,-1-1 0,0 1 0,-1-1 0,-3-11 0,-4-9 0,-2 1 0,-17-34 0,21 48 0,-1 2 0,0-1 0,-1 1 0,-1 0 0,0 1 0,-13-12 0,22 22-49,-1 1 1,1-1-1,-1 1 0,1-1 0,-1 1 1,0 0-1,1 0 0,-1 0 0,0 0 1,0 0-1,0 0 0,0 0 0,0 1 1,0-1-1,0 1 0,0-1 0,0 1 1,0 0-1,0 0 0,0 0 0,0 0 1,0 0-1,-1 0 0,1 0 0,0 1 0,0-1 1,-3 2-1,-9 6-6777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431 190 24575,'0'-4'0,"0"1"0,0-1 0,0 1 0,0-1 0,-1 0 0,0 1 0,1-1 0,-1 1 0,-1-1 0,1 1 0,0-1 0,-1 1 0,0 0 0,-2-4 0,1 4 0,1 1 0,-1 0 0,0 0 0,1 1 0,-1-1 0,0 0 0,0 1 0,0 0 0,0-1 0,0 1 0,0 0 0,-1 1 0,1-1 0,0 1 0,0-1 0,-4 1 0,-6 0 0,0 0 0,0 1 0,1 0 0,-1 1 0,1 1 0,0 0 0,-1 1 0,1 0 0,1 0 0,-1 1 0,1 1 0,-1 0 0,2 1 0,-1 0 0,-15 13 0,12-7 0,0 0 0,1 0 0,0 2 0,1-1 0,0 2 0,2-1 0,0 2 0,0-1 0,-11 31 0,15-30 0,1-1 0,0 1 0,2-1 0,0 1 0,1 0 0,0 0 0,2 1 0,0-1 0,1 0 0,3 20 0,-2-27 0,0 1 0,1-1 0,0 0 0,1 0 0,0 0 0,1 0 0,0 0 0,0-1 0,1 0 0,0 0 0,1-1 0,0 0 0,0 0 0,1 0 0,0-1 0,0 0 0,12 7 0,-2-4 0,0-2 0,0 0 0,1 0 0,0-2 0,0-1 0,1 0 0,-1-1 0,1-1 0,0-1 0,0-1 0,37-3 0,-13-1 0,-1-3 0,1-1 0,-1-2 0,56-21 0,-73 21 0,0-2 0,0-1 0,-1-1 0,-1-1 0,0-1 0,-1-2 0,-1 0 0,0-1 0,33-37 0,-45 44 0,-1-1 0,-1 0 0,0 0 0,-1-1 0,0 0 0,-1 0 0,0-1 0,7-26 0,-11 29 0,0-1 0,-1 1 0,0 0 0,-1-1 0,0 1 0,0-1 0,-2 1 0,1 0 0,-1 0 0,-1-1 0,0 2 0,-8-18 0,5 15 0,0 0 0,-1 0 0,-1 0 0,0 1 0,-1 1 0,0-1 0,-1 2 0,0-1 0,-15-11 0,8 9 0,-1 1 0,-1 0 0,0 1 0,-1 1 0,-33-13 0,19 12 0,-1 2 0,1 1 0,-1 1 0,0 2 0,-1 2 0,1 1 0,-51 4 0,17 7-1365,14 3-5461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649 236 24575,'1'-35'0,"0"16"0,0 0 0,-2 0 0,0 0 0,-7-35 0,7 50 0,0 0 0,0 1 0,0-1 0,-1 1 0,1-1 0,-1 1 0,0 0 0,0-1 0,0 1 0,-1 0 0,1 0 0,0 1 0,-1-1 0,0 0 0,0 1 0,0 0 0,0-1 0,0 1 0,0 1 0,-1-1 0,1 0 0,-1 1 0,1-1 0,-1 1 0,1 0 0,-1 0 0,0 1 0,1-1 0,-1 1 0,-5 0 0,-7 1 0,1 0 0,-1 1 0,1 1 0,-1 0 0,1 1 0,0 1 0,-28 13 0,-2 4 0,-48 33 0,53-29 0,-65 54 0,91-68 0,1 0 0,1 1 0,0 1 0,0 0 0,1 1 0,1 0 0,-14 29 0,22-40 0,0 1 0,0-1 0,1 1 0,-1-1 0,1 1 0,1 0 0,-1-1 0,1 1 0,-1 0 0,1 0 0,0-1 0,1 1 0,0 0 0,-1 0 0,1-1 0,1 1 0,-1-1 0,1 1 0,-1-1 0,1 1 0,1-1 0,-1 0 0,1 0 0,-1 0 0,1 0 0,0-1 0,0 1 0,8 5 0,1 1 0,1 0 0,1-2 0,-1 1 0,1-2 0,1 0 0,0 0 0,21 5 0,26 6 0,1-2 0,81 8 0,133 1 0,18 3 0,-281-27 0,-1 0 0,0 1 0,0 1 0,0 1 0,0-1 0,-1 2 0,1 0 0,16 9 0,-28-13 0,1 0 0,-1 0 0,0 0 0,1 0 0,-1 0 0,0 1 0,0-1 0,0 0 0,0 1 0,0-1 0,0 0 0,0 1 0,0-1 0,-1 1 0,1 0 0,0-1 0,-1 1 0,0-1 0,1 1 0,-1 0 0,0-1 0,0 1 0,0 0 0,0 0 0,0-1 0,0 1 0,0 0 0,0-1 0,-1 1 0,1-1 0,-1 1 0,1 0 0,-1-1 0,0 1 0,0-1 0,-1 3 0,-3 3 0,0 0 0,-1 0 0,0-1 0,0 1 0,-14 9 0,-11 7 0,0-1 0,-2-2 0,-42 20 0,-112 40 0,186-80-6,-160 56 133,143-50-340,-1-2 1,0 0 0,-1-1 0,1-1-1,0-1 1,-31-2 0,10-7-6614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76 24575,'-4'1'0,"0"-1"0,-1 1 0,1 0 0,0 0 0,0 0 0,0 1 0,0 0 0,0-1 0,0 2 0,1-1 0,-1 0 0,0 1 0,1-1 0,0 1 0,0 0 0,0 0 0,0 0 0,0 1 0,0-1 0,1 1 0,0-1 0,0 1 0,-3 6 0,-5 11 0,1 1 0,1 0 0,-6 26 0,7-23 0,-24 83 0,-73 210 0,104-315 0,-3 2 0,0 1 0,1 0 0,0 0 0,1 0 0,-1 0 0,0 10 0,2-15 0,0 0 0,0 0 0,0 0 0,0-1 0,0 1 0,0 0 0,1 0 0,-1-1 0,0 1 0,1 0 0,-1 0 0,0-1 0,1 1 0,-1 0 0,1-1 0,-1 1 0,1-1 0,-1 1 0,1 0 0,-1-1 0,1 1 0,1 0 0,0-1 0,-1 1 0,1 0 0,0-1 0,0 1 0,0-1 0,0 0 0,0 0 0,0 0 0,0 0 0,0 0 0,0 0 0,0 0 0,3-1 0,214-43 0,39 18 0,45-6 0,-293 30 0,-1 0 0,1 0 0,0-1 0,-1 0 0,1-1 0,16-9 0,-23 10 0,0 1 0,0 0 0,0-1 0,-1 1 0,1-1 0,-1 0 0,1 0 0,-1 0 0,0 0 0,0 0 0,0 0 0,0 0 0,-1-1 0,0 1 0,1-1 0,-1 1 0,0-1 0,-1 0 0,1 1 0,-1-1 0,1-6 0,-2-7 0,-1 0 0,0 1 0,-1 0 0,0-1 0,-2 1 0,0 0 0,-1 1 0,0 0 0,-1 0 0,-13-21 0,-6-4 0,-2 1 0,-44-48 0,43 56 0,-1 1 0,-36-28 0,50 45 0,-1 1 0,0 1 0,-1 0 0,0 1 0,0 1 0,-27-8 0,42 16 8,-1 0 0,0 0 0,0 0 0,0 1 0,0-1 0,0 1 0,0 0 0,0 1 0,1-1 0,-1 0 0,0 1 0,0 0 0,0 0 0,-6 3 0,8-3-61,0 0 0,0 0 0,0 1 0,0-1 0,1 0 0,-1 1 0,1-1 0,-1 1 0,1 0 0,-1-1 0,1 1 0,0 0 0,0 0-1,0 0 1,0 0 0,0 0 0,0 0 0,0 0 0,1 0 0,-1 0 0,1 0 0,0 1 0,-1-1 0,1 0 0,0 0 0,0 0 0,1 4 0,3 12-6773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24575,'0'3'0,"0"0"0,0-1 0,1 1 0,-1 0 0,1 0 0,-1-1 0,1 1 0,0 0 0,0-1 0,0 1 0,0-1 0,1 0 0,-1 1 0,1-1 0,-1 0 0,1 0 0,2 3 0,0-2 0,0 0 0,0 0 0,0-1 0,0 1 0,1-1 0,-1 0 0,1 0 0,-1 0 0,6 1 0,8 1 0,1-1 0,0-1 0,36 0 0,-54-2 0,24 1 0,-1-2 0,1 0 0,0-2 0,0-1 0,-1-1 0,0 0 0,37-15 0,-58 19 0,0-1 0,0 1 0,-1 0 0,1-1 0,0 0 0,-1 0 0,1 1 0,-1-1 0,1-1 0,-1 1 0,0 0 0,0-1 0,0 1 0,0-1 0,-1 1 0,1-1 0,-1 0 0,1 0 0,-1 0 0,0 0 0,1-5 0,-1 5 0,-1-1 0,0 0 0,-1 0 0,1 0 0,0 0 0,-1 0 0,0 1 0,0-1 0,0 0 0,-1 1 0,1-1 0,-1 1 0,0-1 0,0 1 0,0-1 0,-5-5 0,-10-12-1365,1 3-5461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97 24575,'-5'0'0,"-6"0"0,4 0 0,-2 0 0,-5 0 0,-3 0 0,-4 0 0,1-5 0,5-6 0,4-5 0,9-1 0,5-2 0,6 3 0,2 3-8191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24575,'-5'0'0,"-1"5"0,0 6 0,2 5 0,-4 1 0,-1 2 0,3 1 0,-4-1 0,0-9 0,3-12 0,1-8 0,2-9 0,7-5 0,7 2 0,2 4-8191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3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68 317 24575,'-9'-1'0,"0"-1"0,1 0 0,-1 0 0,0-1 0,-14-8 0,23 11 0,0 0 0,-1 0 0,1 0 0,0 0 0,0 0 0,0 0 0,0 0 0,0-1 0,0 1 0,0 0 0,0 0 0,0 0 0,0 0 0,0 0 0,0 0 0,0 0 0,0-1 0,0 1 0,0 0 0,0 0 0,0 0 0,0 0 0,0 0 0,0 0 0,0 0 0,0-1 0,0 1 0,0 0 0,0 0 0,0 0 0,1 0 0,-1 0 0,0 0 0,0 0 0,0 0 0,0 0 0,0 0 0,0-1 0,0 1 0,0 0 0,0 0 0,0 0 0,1 0 0,-1 0 0,0 0 0,0 0 0,0 0 0,0 0 0,0 0 0,0 0 0,0 0 0,1 0 0,-1 0 0,0 0 0,0 0 0,0 0 0,0 0 0,0 0 0,0 0 0,0 0 0,1 0 0,-1 0 0,0 0 0,0 0 0,0 0 0,0 0 0,0 0 0,0 1 0,13-3 0,-2 1 0,357-27 0,727-153 0,-1082 179 0,39-11 0,-50 13 0,1-1 0,0 0 0,-1 0 0,1 0 0,-1-1 0,0 1 0,1-1 0,-1 1 0,0-1 0,0 0 0,0 1 0,0-1 0,0 0 0,0 0 0,1-3 0,-3 4-44,0 0 0,1 0 0,-1 0 0,0 0 0,0-1 0,0 1 0,0 0 0,0 0 0,-1 0 0,1 0 0,0 0 0,0 0 0,-1 0 0,1 0 0,0 0 0,-1 0 0,1 0 0,-1 0-1,0 1 1,1-1 0,-1 0 0,0 0 0,1 0 0,-1 1 0,0-1 0,0 0 0,1 1 0,-1-1 0,0 0 0,-1 0 0,-16-10-6782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4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24575,'8'2'0,"0"0"0,0 1 0,0-1 0,0 2 0,10 5 0,50 26 0,-40-19 0,-2 1 0,0 2 0,38 33 0,-53-41 0,0 0 0,0 1 0,-1 0 0,-1 0 0,0 1 0,0 0 0,-2 1 0,1 0 0,5 18 0,-11-27 5,-1-1 1,0 1-1,-1 0 0,1 0 0,-1 0 0,0 0 1,0 0-1,0 0 0,-1 0 0,1 0 0,-1 0 1,0 0-1,-1-1 0,1 1 0,-1 0 0,0-1 0,0 1 1,-1-1-1,1 0 0,-1 0 0,0 0 0,-6 6 1,-3 3-254,0-2 1,-1 1-1,0-2 1,-1 1-1,-17 8 1,-25 14-6579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4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58 199 24575,'1'-4'0,"1"0"0,0 0 0,0 0 0,0 0 0,1 0 0,-1 0 0,1 1 0,0-1 0,0 1 0,0 0 0,0 0 0,4-3 0,3-3 0,-4 1 0,15-14 0,-15 21 0,-8 16 0,-37 113 0,5 2 0,-22 187 0,50-223 0,7-93 0,-1-1 0,0 1 0,0-1 0,1 0 0,-1 1 0,1-1 0,-1 0 0,0 0 0,1 1 0,-1-1 0,1 0 0,-1 0 0,1 1 0,-1-1 0,0 0 0,1 0 0,-1 0 0,1 0 0,-1 0 0,1 0 0,-1 0 0,1 0 0,-1 0 0,1 0 0,-1 0 0,1 0 0,-1 0 0,1 0 0,-1 0 0,1 0 0,-1-1 0,1 1 0,-1 0 0,0 0 0,1-1 0,0 1 0,28-11 0,-18 8 0,17-6 0,0 1 0,1 1 0,0 1 0,0 2 0,47-1 0,-75 5 0,0 1 0,1-1 0,-1 0 0,0 0 0,1 0 0,-1 0 0,0-1 0,1 1 0,-1 0 0,0 0 0,1-1 0,-1 1 0,0-1 0,0 1 0,1-1 0,-1 0 0,0 1 0,0-1 0,0 0 0,0 0 0,0 0 0,0 0 0,0 0 0,0 0 0,0 0 0,0-1 0,0-1 0,-1 1 0,1-1 0,-1 0 0,0 1 0,0-1 0,0 1 0,0-1 0,0 1 0,-1-1 0,1 0 0,-1 1 0,-1-5 0,-7-28 0,1 0 0,2-1 0,-1-46 0,6-109 0,2 101 0,0 76 0,1 0 0,0 0 0,6-18 0,-3 15 0,-2 0 0,3-20 0,-6 33 0,0 0 0,0-1 0,0 1 0,0 0 0,-1-1 0,1 1 0,-1 0 0,-1 0 0,1 0 0,0-1 0,-1 1 0,0 0 0,-2-4 0,3 7 3,1 1-1,-1-1 0,1 0 0,0 0 1,-1 0-1,0 1 0,1-1 0,-1 0 1,1 1-1,-1-1 0,0 0 0,0 1 1,1-1-1,-1 1 0,0-1 1,0 1-1,0 0 0,0-1 0,1 1 1,-1 0-1,0-1 0,0 1 0,0 0 1,0 0-1,0 0 0,0 0 0,0 0 1,0 0-1,0 0 0,1 0 1,-1 0-1,0 0 0,0 1 0,0-1 1,0 0-1,0 1 0,0-1 0,1 0 1,-1 1-1,0-1 0,0 1 1,0-1-1,1 1 0,-1 0 0,0-1 1,1 1-1,-2 1 0,-3 4-234,1 0 0,-1 0-1,1 0 1,-5 11 0,8-14-81,-11 20-6513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4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90 24575,'-11'-2'0,"2"2"0,3 13 0,5-9 0,1 1 0,-1-1 0,1 0 0,0 0 0,0 1 0,0-1 0,0 0 0,1 1 0,-1-1 0,1 0 0,0 0 0,1 0 0,-1 0 0,1 0 0,0 0 0,0 0 0,0 0 0,0-1 0,1 1 0,-1-1 0,1 0 0,5 6 0,-3-5 0,0-1 0,0 1 0,1-1 0,-1 0 0,1-1 0,0 1 0,-1-1 0,1 0 0,0-1 0,0 1 0,0-1 0,1 0 0,-1-1 0,0 1 0,9-2 0,-13 1 0,-1 0 0,1 1 0,0-2 0,0 1 0,0 0 0,0 0 0,0-1 0,-1 1 0,1-1 0,0 1 0,0-1 0,0 0 0,-1 0 0,1 0 0,-1 0 0,1 0 0,0 0 0,-1 0 0,0 0 0,1 0 0,-1-1 0,0 1 0,0-1 0,1 1 0,0-3 0,-1 0 0,0 0 0,0-1 0,0 1 0,-1 0 0,0-1 0,0 1 0,0-1 0,-1-5 0,1 4 0,-1 1 0,1 0 0,0 0 0,1-1 0,-1 1 0,3-10 0,17-2 0,-18 11 0,1 0 0,-1 0 0,0 0 0,0 0 0,1-11 0,-2 14 0,-1 1 0,0-1 0,1 0 0,-1 1 0,0-1 0,0 0 0,-1 1 0,1-1 0,0 1 0,-1-1 0,0 0 0,0 1 0,1-1 0,-2 1 0,1 0 0,-2-4 0,3 6 0,-1-1 0,-1 1 0,1-1 0,0 1 0,0 0 0,0-1 0,0 1 0,0 0 0,0 0 0,0-1 0,0 1 0,0 0 0,-1 0 0,1 0 0,0 1 0,0-1 0,0 0 0,0 0 0,0 1 0,0-1 0,0 0 0,0 1 0,0-1 0,0 1 0,0-1 0,0 1 0,0 0 0,0-1 0,0 1 0,0 0 0,0 0 0,-1 1 0,-31 31 0,31-31 0,-13 16 0,1 0 0,-15 25 0,29-42 0,1-1 0,-1 0 0,0 1 0,0-1 0,0 0 0,0 0 0,1 1 0,-1-1 0,0 0 0,0 0 0,1 0 0,-1 1 0,0-1 0,0 0 0,1 0 0,-1 0 0,0 0 0,0 1 0,1-1 0,-1 0 0,0 0 0,1 0 0,-1 0 0,0 0 0,1 0 0,-1 0 0,0 0 0,1 0 0,-1 0 0,0 0 0,1 0 0,-1 0 0,0 0 0,0 0 0,1-1 0,-1 1 0,0 0 0,1 0 0,-1 0 0,0 0 0,0-1 0,1 1 0,-1 0 0,0 0 0,0 0 0,1-1 0,-1 1 0,5-4 0,-18 2 0,12 2 0,1 0 0,0 0 0,0 0 0,0 0 0,-1 0 0,1-1 0,0 1 0,0 0 0,0 0 0,-1 0 0,1 0 0,0 0 0,0 0 0,0-1 0,-1 1 0,1 0 0,0 0 0,0 0 0,0-1 0,0 1 0,0 0 0,0 0 0,0 0 0,-1-1 0,1 1 0,0 0 0,0 0 0,0-1 0,0 1 0,0 0 0,0 0 0,0 0 0,0-1 0,0 1 0,0 0 0,0 0 0,0-1 0,0 1 0,0 0 0,1 0 0,-1 0 0,0-1 0,0 1 0,0 0 0,0-1 0,9-16 0,-9 16 0,1 1 0,-1-1 0,1 0 0,-1 0 0,0 0 0,1 1 0,-1-1 0,1 0 0,0 1 0,-1-1 0,1 1 0,-1-1 0,1 0 0,0 1 0,-1-1 0,1 1 0,0 0 0,0-1 0,0 1 0,-1 0 0,1-1 0,0 1 0,0 0 0,0 0 0,0 0 0,-1 0 0,1-1 0,0 1 0,0 0 0,0 1 0,0-1 0,0 0 0,-1 0 0,1 0 0,0 0 0,0 1 0,0-1 0,0 0 0,-1 1 0,1-1 0,1 1 0,-1 1 0,0 1 0,-1-1 0,1 0 0,0 0 0,-1 0 0,1 1 0,-1-1 0,0 0 0,0 0 0,0 1 0,0-1 0,0 0 0,0 0 0,-1 1 0,0 3 0,-11 33 0,12-37 10,-1-1 0,1 1 0,-1 0 0,0-1 0,0 1 0,0 0 0,0-1 0,0 1 0,0-1 0,0 1 0,-3 1 0,3-2-56,1-1-1,-1 0 1,0 0-1,1 0 1,-1 0 0,0 0-1,1 0 1,-1 0-1,0 0 1,1 0 0,-1 0-1,0 0 1,1 0-1,-1-1 1,0 1-1,1 0 1,-1-1 0,0 1-1,1 0 1,-1-1-1,1 1 1,-1 0 0,1-1-1,-1 1 1,1-1-1,-1 1 1,1-1 0,-1 1-1,1-1 1,0 0-1,-1 0 1,-8-9-6780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4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6142 0 24575,'-1346'22'-1004,"62"42"-253,115-6 167,716-37 891,-754 30-692,788-47 4854,312-5-3485,92 1-445,0-2-1,0 0 1,-20-7-1,-21-2-1527,35 9-5331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4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68 24575,'70'-29'0,"-47"21"0,43-22 0,-330 160 0,-21-15 0,284-114 0,-295 103 0,290-102 0,0 0 0,1 0 0,-1 1 0,1-1 0,0 1 0,-1 1 0,1-1 0,-6 6 0,10-8 0,0 1 0,0-1 0,0 1 0,0-1 0,1 1 0,-1-1 0,0 1 0,1-1 0,-1 1 0,1 0 0,0-1 0,-1 1 0,1 0 0,0-1 0,0 1 0,0 0 0,0-1 0,1 1 0,-1 0 0,0-1 0,1 1 0,-1-1 0,1 1 0,-1 0 0,1-1 0,0 1 0,0-1 0,-1 1 0,1-1 0,0 0 0,0 1 0,1-1 0,1 2 0,15 18 0,1-2 0,1 0 0,0-1 0,37 23 0,-18-11 0,304 219 120,18-31-1605,-246-161-5341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117 246 24575,'-3'0'0,"-57"-4"0,56 4 0,1-1 0,0 0 0,0 0 0,0 0 0,0 0 0,0 0 0,0-1 0,0 1 0,0-1 0,0 0 0,1 0 0,-1 0 0,1 0 0,-1 0 0,-2-5 0,4 7 0,1-1 0,-1 0 0,1 0 0,-1 0 0,1 0 0,-1 0 0,1 0 0,0 1 0,0-1 0,-1 0 0,1 0 0,0 0 0,0 0 0,0 0 0,0 0 0,0 0 0,0 0 0,0 0 0,1 0 0,-1 0 0,0 0 0,0 0 0,1 0 0,-1 1 0,1-1 0,-1 0 0,1 0 0,-1 0 0,1 0 0,-1 1 0,1-1 0,0 0 0,-1 1 0,1-1 0,1 0 0,31-19 0,114-31 0,-106 40 0,0-3 0,57-27 0,-96 40 0,1-1 0,-1 1 0,0 0 0,0-1 0,0 1 0,0-1 0,0 0 0,0 0 0,2-3 0,-4 5 0,1 0 0,-1-1 0,0 1 0,0-1 0,0 1 0,1 0 0,-1-1 0,0 1 0,0-1 0,0 1 0,0-1 0,0 1 0,0 0 0,0-1 0,0 1 0,0-1 0,0 1 0,0-1 0,0 1 0,0-1 0,-1 1 0,1 0 0,0-1 0,0 1 0,0-1 0,0 1 0,-1 0 0,1-1 0,0 1 0,-1 0 0,1-1 0,-1 1 0,-2-2 0,0 0 0,0 1 0,0-1 0,-1 1 0,1 0 0,-1 0 0,1 0 0,-1 0 0,1 1 0,-1-1 0,-6 1 0,-20 0 0,0 0 0,0 2 0,0 1 0,1 2 0,-1 1 0,-50 17 0,75-22 0,1 1 0,0-1 0,0 1 0,0 0 0,0 0 0,1 1 0,-1-1 0,0 1 0,1-1 0,0 1 0,0 1 0,0-1 0,0 0 0,0 1 0,0-1 0,1 1 0,0 0 0,0 0 0,0 0 0,0 0 0,1 0 0,-1 0 0,1 0 0,0 0 0,0 1 0,1-1 0,-1 1 0,1-1 0,0 0 0,0 1 0,0-1 0,2 5 0,5 26 0,1 0 0,3-1 0,25 59 0,-7-19 0,116 339-1365,-127-355-5461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4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98 705 24575,'-4'6'0,"-1"-1"0,1 1 0,0 0 0,0 0 0,0 1 0,1-1 0,0 1 0,1-1 0,-1 1 0,1 0 0,-2 11 0,0 10 0,-3 42 0,7-62 0,-2 60 0,3 0 0,2 0 0,17 84 0,-1-56 0,52 153 0,-63-225 0,1-1 0,13 23 0,-35-110 0,-122-516 0,115 445 0,5-1 0,5-186 0,11 275 0,2 0 0,2 0 0,12-46 0,-14 79 0,1 0 0,0 0 0,1 1 0,0 0 0,1 0 0,1 0 0,0 1 0,0 0 0,1 0 0,1 1 0,0 0 0,1 0 0,0 1 0,14-12 0,-18 19 0,0-1 0,0 1 0,0 0 0,0 1 0,1-1 0,-1 1 0,1 1 0,-1-1 0,1 1 0,0 0 0,0 0 0,-1 1 0,1 0 0,0 0 0,0 1 0,-1 0 0,1 0 0,0 1 0,-1-1 0,1 1 0,-1 1 0,0-1 0,9 6 0,1 1 0,0 0 0,0 2 0,-1-1 0,-1 2 0,0 0 0,-1 1 0,17 20 0,-17-16 0,0 0 0,-2 1 0,0 0 0,-1 1 0,0 0 0,-2 0 0,0 1 0,-2 0 0,0 1 0,-1 0 0,-1 0 0,-1 0 0,-1 0 0,-1 0 0,0 0 0,-5 35 0,0-27 0,-1 0 0,-2-1 0,-1 0 0,-1 0 0,-1-1 0,-1 0 0,-2 0 0,0-2 0,-2 1 0,-1-2 0,-30 37 0,15-28-170,-1-1-1,-1-1 0,-2-2 1,-1-1-1,-1-2 0,-1-2 1,-70 33-1,62-37-6655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4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24575,'8'8'0,"-1"2"0,0-1 0,0 1 0,-1 0 0,-1 0 0,1 1 0,-2 0 0,5 12 0,21 95 0,-27-105 0,1 4 0,36 139 0,-33-135 0,1-1 0,1 0 0,0 0 0,2-1 0,18 25 0,-27-41 0,0 0 0,0 0 0,1 0 0,-1 0 0,1-1 0,0 1 0,0-1 0,0 0 0,0 0 0,1 0 0,-1 0 0,0 0 0,1-1 0,-1 1 0,1-1 0,0 0 0,-1 0 0,1-1 0,0 1 0,-1-1 0,1 1 0,5-2 0,-2 0 0,0 0 0,0-1 0,0 0 0,-1 0 0,1-1 0,-1 0 0,1 0 0,-1 0 0,0-1 0,0 0 0,6-6 0,0 0 0,-1-1 0,-1 0 0,0-1 0,0 0 0,-1-1 0,-1 0 0,0 0 0,-1 0 0,0-1 0,-1-1 0,-1 1 0,0-1 0,-1 1 0,3-22 0,-3 10 0,-1 1 0,-1 0 0,-1-1 0,-2 1 0,0-1 0,-2 1 0,-1 0 0,-6-25 0,6 36 0,-1 0 0,0 0 0,-1 1 0,-10-19 0,14 28 0,0 1 0,1 1 0,-1-1 0,0 0 0,0 0 0,-1 1 0,1-1 0,0 1 0,-1 0 0,0-1 0,1 1 0,-1 0 0,0 1 0,0-1 0,0 0 0,0 1 0,0 0 0,-1 0 0,1 0 0,0 0 0,0 0 0,-1 1 0,1-1 0,-1 1 0,-3 0 0,4 1 6,0-1 0,0 1 0,1 0 0,-1 1 0,0-1 0,1 0 0,-1 1 0,1-1 0,0 1 0,-1 0 0,1 0 0,0 0 0,0 0 0,0 0 0,0 0 0,0 1 0,1-1 0,-1 1 0,-1 3 0,0 0-171,1-1 0,0 0 0,0 1 0,0-1 0,1 1 0,0-1 0,0 1 0,0 11 0,3 8-6661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4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337 190 24575,'15'-14'0,"-7"7"0,-1 0 0,0 0 0,0-1 0,-1 0 0,0 0 0,7-12 0,-12 17 0,0 1 0,0-1 0,0 0 0,-1 0 0,1 1 0,-1-1 0,0 0 0,1 0 0,-1 0 0,0 0 0,-1 0 0,1 1 0,0-1 0,-1 0 0,0 0 0,1 0 0,-1 1 0,0-1 0,-1 0 0,1 1 0,0-1 0,-1 1 0,1 0 0,-1-1 0,0 1 0,0 0 0,-3-3 0,2 2 0,0 0 0,-1 0 0,1 0 0,0 0 0,-1 1 0,0 0 0,0-1 0,0 1 0,0 1 0,0-1 0,0 1 0,0-1 0,0 1 0,-1 0 0,1 1 0,-1-1 0,1 1 0,0 0 0,-1 0 0,1 0 0,0 1 0,-1-1 0,1 1 0,0 0 0,-1 0 0,1 1 0,0-1 0,0 1 0,0 0 0,0 0 0,-4 3 0,2-1 0,0 0 0,0 0 0,0 1 0,1 0 0,0 0 0,-1 0 0,2 0 0,-1 1 0,1 0 0,0 0 0,0 0 0,1 1 0,-1-1 0,1 1 0,1-1 0,-1 1 0,1 0 0,-1 11 0,2-9 0,2 1 0,-1-1 0,1 1 0,1-1 0,0 0 0,0 0 0,1 0 0,0 0 0,0 0 0,1 0 0,0-1 0,1 1 0,0-1 0,0 0 0,1-1 0,8 11 0,6 2 0,0 0 0,1 0 0,1-2 0,28 18 0,-27-22 0,24 17 0,-45-29 0,1 0 0,-1 0 0,0 0 0,0 0 0,0 0 0,0 1 0,0-1 0,0 1 0,-1-1 0,1 1 0,-1 0 0,1 0 0,0 4 0,-2-6 0,0 0 0,0 0 0,0 0 0,0 0 0,0 0 0,0 0 0,-1-1 0,1 1 0,0 0 0,-1 0 0,1 0 0,0-1 0,-1 1 0,1 0 0,-1 0 0,1-1 0,-1 1 0,0 0 0,1-1 0,-1 1 0,0-1 0,1 1 0,-1-1 0,0 1 0,0-1 0,1 1 0,-1-1 0,0 0 0,0 0 0,0 1 0,1-1 0,-1 0 0,0 0 0,-1 0 0,-33 4 0,10-4 0,0-1 0,0-2 0,0 0 0,0-2 0,-40-12 0,50 12 0,0-1 0,0 0 0,0-1 0,1-1 0,0 0 0,0-1 0,1 0 0,0-1 0,-21-22 0,28 24-151,0 0-1,1 0 0,0 0 0,0-1 1,0 0-1,1 0 0,1 0 1,-5-17-1,-2-24-6674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4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24575,'138'-117'0,"-68"60"0,-67 54 0,-1 1 0,1 0 0,0 0 0,-1 0 0,1 0 0,0 1 0,0-1 0,0 1 0,0 0 0,0 0 0,7-2 0,-9 3 0,0 1 0,1-1 0,-1 0 0,1 1 0,-1-1 0,0 1 0,1-1 0,-1 1 0,0-1 0,1 1 0,-1 0 0,0 0 0,0 0 0,0 0 0,0 0 0,0 0 0,0 0 0,0 0 0,0 0 0,0 0 0,0 1 0,-1-1 0,1 0 0,0 0 0,-1 1 0,1-1 0,-1 1 0,1-1 0,-1 2 0,15 45 0,10 56 0,-10-37 0,90 393 0,-55-232 0,-38-195 0,-4-25 0,-7-9 0,-1 1 0,1 0 0,-1-1 0,1 1 0,-1-1 0,1 1 0,-1-1 0,1 0 0,-1 1 0,0-1 0,1 1 0,-1-1 0,0 0 0,0 1 0,1-1 0,-1 1 0,0-1 0,0 0 0,0 1 0,0-1 0,0 0 0,0 0 0,3-24 0,-1-1 0,-1 1 0,-4-40 0,1 45 0,1 0 0,0 0 0,2 0 0,0 0 0,2 0 0,8-38 0,-10 55 0,0 0 0,1 1 0,-1-1 0,0 1 0,1-1 0,0 1 0,-1 0 0,1 0 0,0 0 0,0 0 0,0 0 0,1 0 0,-1 0 0,0 1 0,1-1 0,-1 1 0,1-1 0,-1 1 0,1 0 0,-1 0 0,1 0 0,0 1 0,0-1 0,0 0 0,-1 1 0,1 0 0,0 0 0,0 0 0,0 0 0,0 0 0,-1 1 0,4 0 0,7 1 0,-1 1 0,0 0 0,0 1 0,0 1 0,20 11 0,-7-4 24,-2 2 0,0 0 0,0 2 0,35 32 0,-50-40-130,0 0 0,-1 1 0,0 0 0,0 1 0,-1-1 0,0 1-1,-1 0 1,0 1 0,-1-1 0,0 1 0,0 0 0,-1 0 0,3 21 0,-3 5-6720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5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35 24575,'-5'0'0,"-1"-5"0,0-6 0,-3-1 0,-1 5 0,-2 15 0,-1 14 0,4 13 0,-3 14 0,1 13 0,-1 10 0,0 11 0,3 1 0,2 0 0,3-5 0,2-11 0,2-18-8191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5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36 363 24575,'-6'-12'0,"0"-1"0,1 1 0,1-1 0,0 0 0,0-1 0,-2-21 0,6 34 0,0 1 0,0-1 0,0 1 0,0 0 0,0-1 0,0 1 0,0-1 0,0 1 0,0 0 0,0-1 0,0 1 0,0-1 0,0 1 0,1 0 0,-1-1 0,0 1 0,0 0 0,0-1 0,1 1 0,-1 0 0,0-1 0,0 1 0,1 0 0,-1-1 0,0 1 0,1 0 0,-1 0 0,0 0 0,1-1 0,-1 1 0,0 0 0,1 0 0,14 2 0,15 16 0,303 257 0,-304-249 0,148 141 0,-75-69 0,-96-92 0,1 0 0,0 0 0,0-1 0,0 0 0,12 6 0,-18-10 0,0-1 0,0 1 0,0-1 0,0 0 0,0 0 0,0 1 0,0-1 0,0 0 0,0 0 0,0 0 0,0 0 0,0 0 0,0 0 0,0 0 0,0 0 0,0 0 0,0-1 0,0 1 0,0 0 0,0-1 0,0 1 0,1-1 0,-1-1 0,0 1 0,0-1 0,0 1 0,0-1 0,0 0 0,0 1 0,0-1 0,-1 0 0,1 1 0,-1-1 0,1 0 0,-1 0 0,0 0 0,0 1 0,0-1 0,0 0 0,0-3 0,-3-44 0,-2-1 0,-3 1 0,-14-52 0,3 17 0,-91-401 0,106 473-1365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8:5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110 163 24575,'-4'0'0,"0"0"0,0 1 0,0 0 0,0 0 0,0 0 0,0 0 0,0 0 0,1 1 0,-1 0 0,0 0 0,1 0 0,-1 0 0,1 0 0,0 1 0,0 0 0,0 0 0,0-1 0,0 2 0,0-1 0,1 0 0,0 0 0,-1 1 0,1-1 0,1 1 0,-1 0 0,-2 7 0,-1 3 0,1 1 0,0 0 0,1 0 0,1 0 0,-2 30 0,4-21 0,1 1 0,0 0 0,2-1 0,11 44 0,-12-60 0,0-1 0,0 1 0,1-1 0,0 0 0,0 0 0,1 0 0,0 0 0,0-1 0,0 1 0,1-1 0,0 0 0,0 0 0,1-1 0,-1 0 0,1 0 0,1 0 0,-1 0 0,0-1 0,11 4 0,-13-6 0,1 0 0,0-1 0,-1 0 0,1 0 0,0 0 0,0-1 0,0 0 0,-1 0 0,1 0 0,0 0 0,0-1 0,0 0 0,-1 0 0,1 0 0,6-3 0,-3 1 0,-1-1 0,0 0 0,0 0 0,-1-1 0,1 0 0,-1 0 0,0 0 0,8-11 0,-1 0 0,-1 0 0,-1-1 0,0 0 0,-1-1 0,-2 0 0,12-32 0,-15 32 0,0 0 0,-2 0 0,0-1 0,-1 0 0,-1 1 0,-1-1 0,0 0 0,-1 1 0,-2-1 0,0 1 0,0-1 0,-2 1 0,-12-33 0,12 40 0,0 1 0,0 0 0,-1 1 0,0-1 0,-1 1 0,0 0 0,0 1 0,-1 0 0,0 0 0,-15-11 0,15 14 0,0 0 0,0 1 0,0 0 0,-1 0 0,1 1 0,-1 0 0,0 1 0,0 0 0,0 0 0,0 1 0,0 0 0,0 0 0,-1 1 0,-12 2 0,15-2-136,1 2-1,-1-1 1,0 1-1,0 0 1,1 0-1,-1 1 1,1-1-1,-1 2 0,-10 6 1,-13 13-6690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276 515 24575,'0'-5'0,"0"0"0,0 0 0,-1 0 0,0 0 0,0 0 0,0 0 0,0 1 0,-1-1 0,0 0 0,0 1 0,-4-9 0,4 11 0,0 0 0,0-1 0,0 1 0,0 1 0,0-1 0,0 0 0,-1 0 0,1 1 0,0-1 0,-1 1 0,0 0 0,1 0 0,-1 0 0,1 0 0,-1 0 0,0 1 0,0-1 0,1 1 0,-1 0 0,0-1 0,0 1 0,-4 1 0,1 0 0,0 0 0,1 1 0,-1-1 0,1 1 0,0 0 0,-1 1 0,1-1 0,0 1 0,0 0 0,1 0 0,-1 1 0,1-1 0,-1 1 0,-6 8 0,0 2 0,-1 0 0,2 0 0,-14 23 0,15-19 0,0 0 0,1 1 0,1 0 0,1 0 0,-7 38 0,11-43 0,0 0 0,1 0 0,0 0 0,1 0 0,1 0 0,0 0 0,1 0 0,1 0 0,4 16 0,-5-26 0,-1 1 0,1-1 0,0 0 0,0 0 0,0 0 0,0-1 0,1 1 0,-1 0 0,1-1 0,0 1 0,0-1 0,0 0 0,1 0 0,-1 0 0,1-1 0,-1 1 0,1-1 0,0 0 0,0 0 0,0 0 0,0-1 0,1 1 0,-1-1 0,0 0 0,1 0 0,-1 0 0,0-1 0,1 0 0,-1 0 0,1 0 0,-1 0 0,1 0 0,-1-1 0,0 0 0,9-3 0,-1 1 0,0-1 0,-1-1 0,1 0 0,-1-1 0,0 0 0,-1 0 0,0-1 0,0-1 0,0 0 0,-1 0 0,16-19 0,-11 10 0,-2-2 0,0 0 0,-1 0 0,-1-1 0,-1-1 0,-1 1 0,-1-1 0,0-1 0,-2 1 0,-1-1 0,0 0 0,-2 0 0,1-30 0,-5 15 0,0 1 0,-3-1 0,-1 1 0,-1 0 0,-2 0 0,-2 1 0,-19-43 0,16 43 0,4 8 0,-2 0 0,-1 1 0,-25-40 0,42 73 0,0 1 0,-1 0 0,0 0 0,3 9 0,5 14 0,266 650 0,-257-634-1365,-2-11-5461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5 140 24575,'-2'-15'0,"1"14"0,1 0 0,0 0 0,-1 1 0,1-1 0,0 0 0,0 0 0,0 0 0,-1 0 0,1 0 0,0 0 0,0 0 0,0 0 0,0 0 0,1 1 0,-1-1 0,0 0 0,0 0 0,1 0 0,-1 0 0,0 0 0,1 0 0,-1 1 0,1-1 0,-1 0 0,1 0 0,-1 1 0,1-1 0,-1 0 0,1 1 0,0-1 0,-1 0 0,1 1 0,0-1 0,0 1 0,0-1 0,-1 1 0,1 0 0,0-1 0,0 1 0,1-1 0,5 0 0,0-1 0,0 1 0,0 0 0,0 0 0,0 1 0,0 0 0,0 0 0,1 1 0,-1 0 0,0 0 0,-1 1 0,12 3 0,11 5 0,40 20 0,-47-19 0,-1 1 0,0 1 0,0 1 0,-1 1 0,-1 0 0,24 27 0,-34-34 0,-1 1 0,-1 0 0,0 0 0,0 1 0,-1 0 0,0 1 0,0-1 0,-1 1 0,-1 0 0,0 0 0,0 0 0,-1 1 0,0 0 0,-1-1 0,0 17 0,-1-23 0,-1-1 0,-1 0 0,1 1 0,-1-1 0,1 0 0,-1 1 0,0-1 0,-1 0 0,1 0 0,-1 0 0,0 0 0,0 0 0,0 0 0,0-1 0,-1 1 0,1-1 0,-1 1 0,0-1 0,0 0 0,-1 0 0,1 0 0,0 0 0,-1-1 0,0 0 0,1 1 0,-1-1 0,0-1 0,0 1 0,0 0 0,-1-1 0,1 0 0,0 0 0,0 0 0,-7 0 0,2-1 0,0 1 0,0-2 0,0 1 0,1-1 0,-1-1 0,0 1 0,1-1 0,-1-1 0,1 0 0,0 0 0,0 0 0,0-1 0,0-1 0,1 1 0,0-1 0,-11-9 0,9 5 0,1-1 0,1 0 0,-1 0 0,2 0 0,-1-1 0,2 0 0,-1 0 0,2-1 0,-1 1 0,1-1 0,1 0 0,0 0 0,1-1 0,1 1 0,-1 0 0,2-1 0,0 1 0,2-21 0,0 18 0,0 1 0,0 0 0,1 0 0,1 0 0,0 0 0,1 0 0,1 1 0,0 0 0,1 0 0,0 0 0,1 1 0,0 0 0,1 1 0,1-1 0,18-16 0,-23 24-54,0 0-1,1 0 0,-1 0 1,1 1-1,0 0 1,0 0-1,0 1 0,0-1 1,1 1-1,-1 1 1,1-1-1,-1 1 0,1 0 1,0 1-1,-1-1 0,1 1 1,0 1-1,-1-1 1,1 1-1,-1 0 0,1 1 1,-1-1-1,1 1 1,9 5-1,7 6-6771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127 321 24575,'5'0'0,"1"4"0,0 7 0,3 6 0,1 4 0,-2 8 0,3 9 0,-1 7 0,2 5 0,0 3 0,2 2 0,-1 1 0,1-4 0,-1-7 0,-3-10-8191</inkml:trace>
  <inkml:trace contextRef="#ctx0" brushRef="#br0" timeOffset="1">73 101 24575,'-5'-9'0,"-6"-8"0,-1-5 0,-3-4 0,1 7 0,2 12 0,9 11 0,9 10 0,8 7 0,2 0-8191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438 124 24575,'4'-5'0,"0"1"0,0-1 0,-1-1 0,0 1 0,0 0 0,0-1 0,-1 0 0,0 1 0,0-1 0,0 0 0,1-6 0,-3 10 0,1 0 0,-1 1 0,0-1 0,0 0 0,1 1 0,-1-1 0,0 0 0,0 0 0,-1 1 0,1-1 0,0 0 0,-1 0 0,1 1 0,-1-1 0,1 1 0,-1-1 0,0 0 0,1 1 0,-1-1 0,0 1 0,0-1 0,0 1 0,0 0 0,-1-1 0,1 1 0,0 0 0,0 0 0,-1 0 0,1 0 0,-1 0 0,1 0 0,-1 0 0,1 1 0,-1-1 0,0 0 0,1 1 0,-1-1 0,0 1 0,1 0 0,-1 0 0,0-1 0,-1 1 0,-7 1 0,0-1 0,0 2 0,0-1 0,0 1 0,1 1 0,-1 0 0,1 0 0,-1 0 0,1 2 0,0-1 0,-12 9 0,-11 8 0,-45 40 0,57-44 0,0 2 0,2 0 0,0 1 0,1 1 0,1 0 0,1 1 0,1 1 0,-18 40 0,27-52 0,0 1 0,1 0 0,1 0 0,0 1 0,0-1 0,1 0 0,1 1 0,0 0 0,1-1 0,0 1 0,1 0 0,0-1 0,1 1 0,0-1 0,1 1 0,1-1 0,0 0 0,0 0 0,1-1 0,9 14 0,-6-12 7,1-1 0,0 0 0,1-1 0,1 0 0,0 0 1,0-1-1,1-1 0,0 0 0,0 0 0,1-1 0,0-1 0,1 0 0,0-1 0,0-1 0,0 0 0,19 4 0,-21-6-78,0-1 1,0-1-1,1 0 0,-1 0 0,0-1 1,1 0-1,-1-2 0,0 1 1,1-1-1,-1-1 0,0 0 0,0-1 1,-1 0-1,1-1 0,-1 0 1,0-1-1,0 0 0,-1-1 0,0 0 1,10-9-1,12-16-6755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24575,'0'-5'0,"4"-1"0,7 5 0,6 11 0,5 10 0,3 10 0,6 9 0,3 7 0,-4 6 0,-3 3 0,-1 5 0,-5 3 0,-6 0 0,-6-3 0,-4-5 0,-4-8 0,0-12-8191</inkml:trace>
  <inkml:trace contextRef="#ctx0" brushRef="#br0" timeOffset="1">328 22 24575,'0'-1'0,"0"0"0,0 0 0,0 0 0,0 0 0,1 0 0,-1 0 0,0 0 0,0 0 0,0 0 0,1 0 0,-1 0 0,1 0 0,-1 0 0,1 0 0,-1 0 0,1 0 0,0-1 0,0 2 0,-1 0 0,0 0 0,1-1 0,0 1 0,-1 0 0,1 0 0,-1-1 0,1 1 0,-1 0 0,1 0 0,-1 0 0,1 0 0,0 0 0,-1 0 0,1 0 0,-1 0 0,1 0 0,-1 0 0,1 0 0,-1 0 0,1 1 0,0-1 0,2 1 0,-1 0 0,0 1 0,1-1 0,-1 1 0,0-1 0,0 1 0,0 0 0,0 0 0,0 0 0,0 0 0,2 3 0,7 15 0,0 0 0,-1 0 0,13 44 0,13 69 0,-31-114 0,79 370-1365,-74-343-5461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318 497 24575,'1'0'0,"0"-1"0,1 1 0,-1-1 0,0 1 0,0-1 0,0 0 0,0 1 0,0-1 0,0 0 0,0 0 0,0 0 0,0 0 0,0 0 0,0 0 0,0 0 0,0 0 0,-1 0 0,1 0 0,-1 0 0,1 0 0,-1-1 0,1 1 0,-1 0 0,1 0 0,-1-1 0,0 1 0,0 0 0,0-1 0,0-1 0,1-2 0,0 1 0,-1-1 0,0 0 0,0 0 0,0 0 0,-2-9 0,1 11 0,0 0 0,0 0 0,-1 1 0,1-1 0,0 0 0,-1 1 0,0-1 0,0 1 0,0 0 0,0-1 0,0 1 0,0 0 0,0 0 0,-1 0 0,1 1 0,-1-1 0,-2-1 0,-1 1 0,1-1 0,0 2 0,-1-1 0,1 1 0,-1 0 0,0 0 0,1 0 0,-11 1 0,3 0 0,-1 2 0,0-1 0,0 2 0,1 0 0,-1 0 0,-23 11 0,29-11 0,0 1 0,1 0 0,-1 1 0,1 0 0,0 0 0,0 0 0,0 1 0,1 0 0,0 0 0,0 1 0,1 0 0,-1 0 0,1 0 0,1 0 0,0 1 0,0 0 0,-5 13 0,6-9 0,0-1 0,1 1 0,1 0 0,0 0 0,0-1 0,1 1 0,1 0 0,0 0 0,0 0 0,1 0 0,1-1 0,5 18 0,-1-10 0,1 0 0,0-1 0,1 0 0,1 0 0,1-1 0,0 0 0,1-1 0,1 0 0,20 19 0,-23-25 0,1-1 0,0-1 0,0 0 0,1 0 0,0-1 0,0 0 0,1-1 0,0-1 0,0 0 0,0-1 0,1 0 0,-1-1 0,1 0 0,20 0 0,-28-2 0,-1-1 0,0 0 0,1-1 0,-1 1 0,0-1 0,1 0 0,-1 0 0,0-1 0,0 0 0,0 0 0,0 0 0,0 0 0,-1-1 0,1 0 0,0 0 0,3-3 0,-3 1 0,-1 0 0,1 0 0,-1 0 0,0-1 0,-1 0 0,1 0 0,-1 0 0,0 0 0,-1 0 0,1 0 0,1-9 0,0-7 0,0-1 0,-2 1 0,-1-1 0,0 0 0,-2 0 0,-4-34 0,-2 16 0,-2 1 0,-1-1 0,-25-59 0,-64-109 0,83 178 0,-1 1 0,-2 2 0,-35-44 0,60 78 0,1-1 0,0 0 0,0 0 0,0 0 0,0-1 0,1 0 0,0-1 0,0 0 0,0 0 0,0 0 0,0-1 0,0-1 0,13 2 0,-19-3 0,0-1 0,0 1 0,0-1 0,0 1 0,-1-1 0,1 0 0,0 0 0,0 0 0,-1 0 0,1 0 0,0 0 0,-1 0 0,1 0 0,-1-1 0,0 1 0,1-1 0,-1 1 0,0-1 0,0 0 0,0 1 0,0-1 0,1-2 0,16-49 0,-5 13 0,-13 39 0,0 1 0,0-1 0,1 1 0,-1 0 0,0-1 0,0 1 0,0-1 0,0 1 0,1 0 0,-1-1 0,0 1 0,1 0 0,-1-1 0,0 1 0,1 0 0,-1-1 0,0 1 0,1 0 0,-1 0 0,0-1 0,1 1 0,-1 0 0,1 0 0,-1 0 0,0 0 0,1 0 0,-1 0 0,1-1 0,-1 1 0,1 0 0,-1 0 0,0 0 0,1 0 0,0 1 0,9 13 0,3 34 0,-11-41 0,137 439 0,-77-269 0,-18-62-1365,-25-75-5461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169 194 24575,'-5'0'0,"-1"-1"0,1 0 0,0 0 0,0 0 0,-1-1 0,-5-2 0,7 2 0,0 1 0,0-1 0,0 1 0,0 0 0,0 0 0,0 0 0,-1 1 0,1-1 0,0 1 0,0 0 0,-9 1 0,9 1 0,1-1 0,-1 1 0,0-1 0,1 1 0,0 0 0,-1 0 0,1 1 0,0-1 0,0 1 0,0 0 0,0-1 0,1 1 0,-1 1 0,1-1 0,0 0 0,0 0 0,0 1 0,0-1 0,0 1 0,1 0 0,0-1 0,0 1 0,0 0 0,0 0 0,0 8 0,-1 3 0,0 0 0,2 0 0,0 1 0,1-1 0,3 23 0,0-19 0,1-1 0,0 1 0,1-1 0,1 0 0,1-1 0,0 1 0,1-2 0,1 1 0,19 23 0,-23-33 0,0 0 0,0 0 0,1 0 0,0 0 0,0-1 0,1-1 0,0 1 0,0-1 0,0 0 0,0-1 0,1 0 0,0-1 0,0 1 0,0-2 0,0 1 0,0-1 0,1 0 0,-1-1 0,1-1 0,-1 1 0,11-2 0,-14 1 0,-1-1 0,1 0 0,0 0 0,-1-1 0,0 1 0,1-1 0,-1 0 0,0-1 0,0 1 0,0-1 0,0 0 0,-1 0 0,1-1 0,-1 1 0,0-1 0,0 0 0,0 0 0,0-1 0,-1 1 0,0-1 0,0 0 0,5-9 0,-5 5 0,0 1 0,0-1 0,-1 0 0,-1 1 0,1-1 0,-1 0 0,-1 0 0,0 0 0,0 0 0,0 0 0,-1 0 0,-1 1 0,-4-18 0,-1 6 0,-1 0 0,0 0 0,-2 1 0,0 0 0,-1 0 0,-1 1 0,-1 1 0,0 0 0,-18-17 0,-6-1 0,-2 1 0,-70-47 0,238 98 0,-65-13 0,1-2 0,95-11 0,-157 8 0,0 1 0,1 0 0,-1-1 0,0 1 0,1 1 0,-1-1 0,0 0 0,1 1 0,-1 0 0,4 1 0,-6-2 0,0 1 0,0 0 0,0 0 0,0 0 0,0 0 0,0 0 0,0 0 0,0 0 0,0 0 0,-1 0 0,1 0 0,0 1 0,-1-1 0,1 0 0,-1 1 0,1-1 0,-1 0 0,0 1 0,1-1 0,-1 0 0,0 1 0,0-1 0,0 0 0,0 1 0,0-1 0,-1 3 0,0 16 0,2 0 0,0 0 0,1 1 0,1-2 0,1 1 0,0 0 0,2-1 0,0 1 0,12 23 0,-11-29 0,0 0 0,1-1 0,0 0 0,1-1 0,0 0 0,1 0 0,0-1 0,1 0 0,1-1 0,0 0 0,0-1 0,0 0 0,15 7 0,-20-13 0,-1 0 0,0 0 0,1-1 0,0 0 0,-1 0 0,1-1 0,0 0 0,0 0 0,0-1 0,0 1 0,0-1 0,0-1 0,0 0 0,-1 0 0,1 0 0,10-4 0,-7 2 0,-1-1 0,0-1 0,0 0 0,0 0 0,-1 0 0,0-1 0,0-1 0,0 1 0,-1-1 0,11-13 0,-9 8 0,0 1 0,-1-1 0,-1-1 0,0 1 0,-1-1 0,0-1 0,5-18 0,-8 22 0,0 0 0,-1 0 0,-1 0 0,0 0 0,0 0 0,-1 0 0,0-1 0,0 1 0,-2 0 0,-2-13 0,-11-9 0,14 32 0,1-1 0,0 1 0,0-1 0,-1 1 0,1-1 0,0 1 0,-1 0 0,1-1 0,0 1 0,-1 0 0,1-1 0,-1 1 0,1 0 0,-1-1 0,1 1 0,0 0 0,-1 0 0,1-1 0,-1 1 0,1 0 0,-1 0 0,1 0 0,-1 0 0,0 0 0,1 0 0,-1 0 0,1 0 0,-1 0 0,1 0 0,-1 0 0,1 0 0,-1 0 0,1 0 0,-1 0 0,1 1 0,-1-1 0,1 0 0,-1 0 0,1 1 0,0-1 0,-1 0 0,1 1 0,-1-1 0,1 0 0,0 1 0,-1-1 0,1 0 0,0 1 0,-1-1 0,1 1 0,0-1 0,0 1 0,-1-1 0,1 1 0,0-1 0,0 1 0,0-1 0,0 1 0,0-1 0,-1 2 0,0 3 0,0 1 0,0-1 0,0 1 0,0 0 0,1-1 0,0 1 0,0 0 0,0 0 0,1-1 0,0 1 0,0-1 0,1 1 0,-1-1 0,3 6 0,4 9 0,0-1 0,16 26 0,-14-29 0,1 0 0,1-1 0,0 0 0,1-1 0,0 0 0,2-1 0,-1-1 0,1 0 0,1-1 0,21 11 0,-29-17 0,1-1 0,0 0 0,0-1 0,0 0 0,0-1 0,1 0 0,-1 0 0,1-1 0,17 0 0,-21-1 0,1-1 0,0 0 0,0 0 0,0-1 0,-1 0 0,1 0 0,-1-1 0,1 1 0,-1-1 0,0-1 0,0 1 0,0-1 0,-1 0 0,10-9 0,-9 7 0,0 0 0,-1 0 0,0-1 0,0 1 0,-1-1 0,0 0 0,0-1 0,0 1 0,-1 0 0,0-1 0,-1 0 0,3-12 0,-3 7 0,-1 1 0,0 0 0,-1-1 0,0 1 0,-1 0 0,0-1 0,-6-20 0,2 14 0,-1 0 0,-1 0 0,-1 1 0,-1 0 0,0 1 0,-1 0 0,-1 0 0,0 1 0,-1 0 0,-18-17 0,20 25 0,1-1 0,-2 2 0,1-1 0,-1 1 0,0 1 0,0 0 0,-1 1 0,-24-8 0,28 10 0,0 1 0,0 0 0,-1 1 0,1 0 0,0 1 0,-1-1 0,1 1 0,-1 1 0,1 0 0,-1 0 0,1 1 0,0 0 0,0 0 0,-12 5 0,17-6-85,0 1 0,1-1-1,-1 1 1,0 0 0,1 0-1,-1 0 1,1 0 0,-1 0-1,1 0 1,0 1 0,0-1-1,0 1 1,0-1 0,1 1-1,-3 5 1,-2 13-6741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24575,'3'-3'0,"0"-1"0,-1 0 0,1 1 0,-1-1 0,0 0 0,0-1 0,0 1 0,-1 0 0,1 0 0,0-8 0,-1 9 0,-1 0 0,1 0 0,-1 0 0,1 0 0,0 0 0,0 0 0,1 0 0,-1 0 0,0 1 0,1-1 0,0 1 0,0-1 0,0 1 0,0-1 0,0 1 0,0 0 0,0 0 0,1 0 0,-1 0 0,1 0 0,-1 1 0,1-1 0,0 1 0,4-2 0,0 1 0,0 1 0,0 0 0,0 1 0,0 0 0,0 0 0,-1 0 0,1 1 0,0 0 0,0 0 0,0 1 0,-1 0 0,1 0 0,0 0 0,-1 1 0,10 5 0,2 2 0,-1 1 0,0 0 0,0 1 0,15 16 0,-13-10 0,0 2 0,-2 0 0,0 1 0,-1 1 0,-1 0 0,16 35 0,-24-44 0,-1 0 0,0 1 0,-1-1 0,-1 1 0,-1 1 0,1-1 0,-2 0 0,0 1 0,-1 0 0,-1-1 0,0 1 0,-1-1 0,-3 19 0,4-30 0,0 0 0,-1-1 0,0 1 0,0 0 0,0-1 0,0 1 0,0 0 0,0-1 0,-1 1 0,1-1 0,-1 0 0,0 0 0,0 1 0,0-1 0,0 0 0,0 0 0,0-1 0,0 1 0,-1 0 0,1-1 0,0 1 0,-1-1 0,0 0 0,1 0 0,-1 0 0,-2 1 0,2-2 0,0 0 0,0 0 0,1-1 0,-1 1 0,0 0 0,0-1 0,1 0 0,-1 1 0,0-1 0,1 0 0,-1-1 0,1 1 0,-1 0 0,1-1 0,0 1 0,-1-1 0,1 0 0,0 0 0,0 0 0,0 0 0,1 0 0,-1 0 0,0 0 0,1-1 0,-1 1 0,-1-5 0,-1-2 0,1 0 0,-1-1 0,2 1 0,-1-1 0,1 0 0,1 0 0,0 0 0,0 0 0,1 0 0,0 0 0,1 0 0,0 0 0,1 0 0,0 0 0,0 0 0,1 1 0,5-14 0,1 1 0,1 0 0,1 1 0,1 1 0,0-1 0,2 2 0,20-24 0,-23 31 0,1 0 0,0 0 0,1 1 0,0 1 0,1 0 0,0 1 0,0 1 0,1 0 0,0 1 0,22-7 0,-29 11 0,1 1 0,0 0 0,0 0 0,0 1 0,0 0 0,0 0 0,0 1 0,0 1 0,0 0 0,0 0 0,0 0 0,0 1 0,0 1 0,0-1 0,-1 1 0,1 1 0,-1 0 0,0 0 0,0 0 0,11 9 0,-11-6 0,-1 1 0,1-1 0,-1 1 0,-1 0 0,0 1 0,0 0 0,0 0 0,-1 0 0,-1 0 0,0 1 0,0 0 0,-1 0 0,0 0 0,0 0 0,-1 0 0,-1 1 0,1 14 0,-1-1 0,-1-1 0,-1 1 0,-1-1 0,-1 0 0,-2 0 0,-12 42 0,-24 35-1365,-6-8-5461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86 397 24575,'-1'-8'0,"-1"0"0,0 0 0,0 0 0,0 1 0,-1-1 0,0 0 0,-1 1 0,0 0 0,0 0 0,-7-9 0,11 15 0,0 1 0,0 0 0,0-1 0,-1 1 0,1 0 0,0-1 0,0 1 0,-1 0 0,1-1 0,0 1 0,0 0 0,-1 0 0,1-1 0,0 1 0,-1 0 0,1 0 0,-1 0 0,1-1 0,0 1 0,-1 0 0,1 0 0,0 0 0,-1 0 0,1 0 0,-1 0 0,1 0 0,0 0 0,-1 0 0,1 0 0,-1 0 0,1 0 0,0 0 0,-1 0 0,1 0 0,-1 0 0,1 0 0,0 1 0,-1-1 0,1 0 0,0 0 0,-1 0 0,1 1 0,0-1 0,-1 0 0,1 0 0,0 1 0,-1-1 0,1 0 0,0 1 0,0-1 0,0 0 0,-1 1 0,1-1 0,0 0 0,0 1 0,0 0 0,-10 25 0,1 24 0,3 1 0,2 0 0,4 92 0,1-73 0,-2-31 0,0-20 0,1 1 0,0 0 0,2-1 0,0 1 0,8 28 0,-5-39 0,0-13 0,-1-18 0,-1-46 0,-3 0 0,-12-95 0,5 94 0,3 0 0,6-85 0,-1 138 0,1 0 0,1 0 0,1 0 0,0 1 0,7-17 0,-9 28 0,0 0 0,0 0 0,0 0 0,1 0 0,-1 0 0,1 0 0,0 0 0,1 1 0,5-6 0,-6 8 0,-1-1 0,0 1 0,1 0 0,-1-1 0,1 1 0,0 0 0,-1 1 0,1-1 0,0 0 0,0 1 0,-1-1 0,1 1 0,0 0 0,0 0 0,-1 0 0,1 0 0,5 2 0,0 0 0,1 1 0,-1 0 0,0 0 0,0 1 0,0 0 0,-1 1 0,1 0 0,-1 0 0,0 0 0,10 11 0,7 9 0,28 36 0,-45-52 0,94 125 0,-48-61 0,98 103 0,-146-171 0,-1-1 0,1 0 0,0 0 0,0 0 0,0-1 0,1 0 0,-1 0 0,1 0 0,10 3 0,-14-6 0,-1 1 0,0-1 0,1 0 0,-1 0 0,1 0 0,-1 0 0,1 0 0,-1 0 0,1 0 0,-1 0 0,1-1 0,-1 1 0,0-1 0,1 1 0,-1-1 0,0 1 0,1-1 0,1-1 0,-1 0 0,-1 0 0,1 1 0,-1-1 0,1 0 0,-1 0 0,0 0 0,0-1 0,0 1 0,0 0 0,0 0 0,0 0 0,-1-1 0,1 1 0,-1 0 0,1-4 0,0-12 0,0 1 0,-1-1 0,0 0 0,-2 0 0,-7-32 0,-28-88 0,31 121 0,-103-296 0,108 310-118,0 1 40,0 1 0,1-1 0,-1 1 0,1-1 0,-1 0 1,1 1-1,0-1 0,-1 0 0,1 1 0,0-1 0,0 0 0,0 1 0,0-1 0,1 0 0,-1-1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88 138 24575,'-1'3'0,"-1"-1"0,1 1 0,-1-1 0,0 1 0,1-1 0,-1 0 0,0 0 0,-1 0 0,1 0 0,0 0 0,-1 0 0,1-1 0,-1 1 0,-4 2 0,-15 12 0,18-11 0,0 1 0,1 0 0,0 0 0,0 0 0,0 0 0,1 1 0,0-1 0,0 1 0,1-1 0,0 1 0,0 0 0,0 9 0,0 14 0,4 41 0,-2-63 0,0 0 0,-1 0 0,2 0 0,-1-1 0,1 1 0,0 0 0,1-1 0,0 1 0,0-1 0,0 0 0,1 0 0,0-1 0,0 1 0,1-1 0,9 11 0,-10-14 0,0 1 0,1-1 0,0 0 0,-1 0 0,1 0 0,0-1 0,0 1 0,0-1 0,1 0 0,-1-1 0,0 1 0,1-1 0,-1 0 0,1-1 0,-1 1 0,1-1 0,0 0 0,-1-1 0,1 1 0,-1-1 0,8-2 0,2-1 0,0-2 0,0 1 0,-1-2 0,0 0 0,-1-1 0,1 0 0,-1-1 0,-1 0 0,0-1 0,0-1 0,-1 0 0,0 0 0,-1-1 0,0 0 0,-1-1 0,-1 0 0,9-18 0,-11 20 0,-1-1 0,0 0 0,0-1 0,-2 1 0,0-1 0,0 1 0,-1-1 0,0 0 0,-1-18 0,-1 21 0,-1 1 0,0 0 0,-1-1 0,0 1 0,-1 0 0,1 0 0,-2 0 0,1 0 0,-1 1 0,-1-1 0,1 1 0,-1 0 0,-11-12 0,10 13 6,-1 1 0,0-1-1,0 1 1,-1 1 0,0 0-1,0 0 1,0 0 0,0 1 0,-1 0-1,1 1 1,-1 0 0,0 0-1,0 1 1,-1 0 0,1 0-1,0 1 1,-1 0 0,1 1 0,0 0-1,-14 2 1,13-1-84,0 1 0,0 0 0,0 0-1,0 1 1,0 0 0,0 1 0,1 0 0,0 1 0,0 0-1,0 0 1,0 1 0,1 0 0,0 0 0,0 1 0,0 0-1,1 0 1,0 1 0,-7 11 0,0 6-6748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321 361 24575,'1'0'0,"0"-1"0,0 1 0,0 0 0,-1 0 0,1-1 0,0 1 0,0-1 0,0 1 0,0-1 0,-1 1 0,1-1 0,0 1 0,0-1 0,-1 0 0,1 1 0,0-1 0,-1 0 0,1 0 0,-1 1 0,1-1 0,-1 0 0,1 0 0,-1 0 0,0 0 0,1 0 0,-1 0 0,0 1 0,0-1 0,0 0 0,0-2 0,1-29 0,-2 28 0,0 1 0,0-1 0,0 1 0,0-1 0,-1 1 0,1 0 0,-1-1 0,0 1 0,0 0 0,0 0 0,0 0 0,-1 0 0,1 1 0,-1-1 0,1 1 0,-1-1 0,0 1 0,0 0 0,0 0 0,0 0 0,-1 1 0,1-1 0,0 1 0,-1 0 0,1 0 0,-1 0 0,0 0 0,1 0 0,-1 1 0,1 0 0,-1-1 0,0 2 0,1-1 0,-1 0 0,-6 2 0,-2 0 0,0 0 0,0 1 0,1 1 0,-1 0 0,1 0 0,0 2 0,0-1 0,0 1 0,-17 13 0,19-12 0,0 1 0,0 1 0,1-1 0,0 2 0,1-1 0,0 1 0,0 0 0,1 0 0,0 1 0,1-1 0,0 1 0,1 1 0,0-1 0,1 1 0,0-1 0,-2 21 0,4-22 0,1 0 0,0 0 0,1 0 0,0-1 0,0 1 0,1 0 0,1 0 0,-1-1 0,1 1 0,1-1 0,0 0 0,0 0 0,1 0 0,0 0 0,1-1 0,0 0 0,0 0 0,1 0 0,-1-1 0,13 9 0,-4-4 0,1-2 0,0 0 0,0-1 0,1 0 0,1-2 0,-1 0 0,1 0 0,1-2 0,-1 0 0,1-2 0,-1 0 0,1-1 0,0 0 0,32-3 0,-17-1 0,-1-1 0,0-2 0,-1-2 0,1 0 0,-1-3 0,0 0 0,47-24 0,-66 27 0,0 0 0,-1 0 0,0-1 0,0-1 0,-1 0 0,0 0 0,-1-1 0,0-1 0,-1 0 0,0 0 0,0-1 0,-1 0 0,7-15 0,-10 16 0,0-1 0,-1 0 0,0 0 0,-1 0 0,-1 0 0,0-1 0,0 1 0,-1-1 0,-1 1 0,0-1 0,-1 1 0,0-1 0,-1 1 0,0-1 0,-6-15 0,0 0 0,-22-46 0,30 74 0,0 0 0,0 0 0,0 0 0,0 0 0,-1 0 0,1 1 0,0-1 0,0 0 0,0 0 0,0 0 0,0 0 0,0 0 0,0 0 0,0 0 0,0 0 0,0 0 0,0 0 0,0 0 0,0 0 0,-1 0 0,1 0 0,0 0 0,0 0 0,0 0 0,0 0 0,0 0 0,0 0 0,0 0 0,0 0 0,0 0 0,-1 0 0,1 0 0,0 0 0,0 0 0,0 0 0,0 0 0,0 0 0,0 0 0,0 0 0,0 0 0,0 0 0,0 0 0,0 0 0,0 0 0,-1 0 0,1 0 0,0 0 0,0 0 0,0-1 0,0 1 0,0 0 0,0 0 0,0 0 0,0 0 0,0 0 0,0 0 0,0 0 0,0 0 0,0 0 0,0 0 0,0-1 0,0 1 0,0 0 0,0 0 0,-2 12 0,4 18 0,15 40 0,39 101 0,-49-151 0,1 1 0,2-2 0,0 1 0,0-1 0,24 30 0,-30-44 0,1 0 0,-1-1 0,1 1 0,0-1 0,0 0 0,0-1 0,0 1 0,1-1 0,-1 0 0,10 3 0,-10-5 0,-1 0 0,1 0 0,0 0 0,0-1 0,-1 0 0,1 0 0,0 0 0,0 0 0,-1-1 0,1 0 0,0 0 0,-1 0 0,1 0 0,-1-1 0,8-3 0,-5 1 0,0 1 0,0-1 0,-1-1 0,0 1 0,0-1 0,0 0 0,0-1 0,-1 1 0,0-1 0,0 0 0,8-12 0,-8 7 0,0 0 0,0 0 0,-1 0 0,0 0 0,-1-1 0,0 1 0,1-13 0,-1-7 0,-2-1 0,-1 0 0,-1 1 0,-2 0 0,-7-32 0,9 60 0,-1-16 0,-1 0 0,-2 0 0,1 0 0,-2 1 0,-1 0 0,-16-32 0,18 46 0,4 15 0,6 17 0,11 20 0,1 0 0,3-1 0,1-2 0,3 0 0,1-1 0,55 70 0,-71-102 0,2 1 0,0-1 0,0-1 0,1 0 0,1-1 0,22 15 0,-29-21 0,1 0 0,-1-1 0,1 0 0,0-1 0,0 0 0,0 0 0,0 0 0,1-1 0,-1 0 0,0 0 0,0-1 0,1 0 0,-1 0 0,0-1 0,1 0 0,12-3 0,-5-1 0,-1-1 0,1-1 0,-1 0 0,0-1 0,-1 0 0,0-1 0,0 0 0,-1-1 0,0-1 0,-1 0 0,0-1 0,-1 0 0,16-24 0,-1-3 0,-1-2 0,-3 0 0,24-63 0,-31 67 0,15-57 0,-26 85 0,-1-1 0,-1 1 0,1 0 0,-1-1 0,-1 0 0,0 1 0,0-1 0,-1 1 0,0-1 0,-1 1 0,0-1 0,-4-10 0,5 18 0,0-1 0,0 1 0,-1 0 0,1 0 0,0-1 0,-1 1 0,0 0 0,0 0 0,1 0 0,-1 0 0,0 1 0,0-1 0,-1 0 0,1 1 0,0 0 0,0-1 0,-1 1 0,1 0 0,-1 0 0,-3-1 0,2 2 0,-1-1 0,1 1 0,-1 0 0,0 0 0,1 1 0,-1-1 0,1 1 0,0 0 0,-1 0 0,1 0 0,-5 3 0,-2 0 0,1 1 0,0 1 0,0 0 0,0 0 0,1 1 0,0 0 0,0 0 0,-12 16 0,17-20 0,1 1 0,0 0 0,1 0 0,-1 0 0,1 1 0,0-1 0,0 1 0,0-1 0,0 1 0,1 0 0,0-1 0,0 1 0,0 0 0,1 0 0,-1 0 0,1 0 0,0 0 0,1 7 0,1-6 0,0-1 0,0 1 0,0-1 0,1 0 0,0 0 0,0 0 0,0 0 0,0 0 0,1-1 0,0 1 0,-1-1 0,2 0 0,-1 0 0,0-1 0,9 6 0,25 14 0,0-2 0,2-2 0,64 22 0,-58-23 0,0 1 0,55 32 0,-96-48 0,0 0 0,0 1 0,0-1 0,0 1 0,-1 0 0,0 1 0,0-1 0,0 1 0,4 5 0,-8-9 0,1 1 0,0-1 0,-1 1 0,1-1 0,-1 1 0,1-1 0,-1 1 0,0-1 0,0 1 0,0-1 0,1 1 0,-2 0 0,1-1 0,0 1 0,0-1 0,0 1 0,-1-1 0,1 1 0,-1-1 0,1 1 0,-1-1 0,0 1 0,1-1 0,-1 0 0,0 1 0,0-1 0,0 0 0,0 0 0,0 1 0,0-1 0,0 0 0,-1 0 0,1 0 0,0 0 0,-1-1 0,1 1 0,-3 1 0,-11 6 0,-1 0 0,0-1 0,0-1 0,0-1 0,-1 0 0,-20 3 0,10-4 0,-1 0 0,1-2 0,-34-2 0,48-1 24,-1 0 0,0-1 0,0 0 0,-24-9 0,32 9-138,0-1 0,0 1-1,1-1 1,-1 0 0,1-1 0,0 1-1,0-1 1,0 0 0,0 0 0,1-1-1,0 1 1,-7-10 0,-5-16-6712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24575,'11'-7'0,"0"0"0,-1-1 0,10-9 0,-10 8 0,1 0 0,1 0 0,12-7 0,-21 14 0,1 1 0,-1-1 0,0 1 0,1 0 0,-1 0 0,1 0 0,0 0 0,-1 0 0,1 1 0,-1 0 0,1-1 0,0 2 0,-1-1 0,1 0 0,0 1 0,4 1 0,-4-1 0,-1 1 0,1-1 0,-1 1 0,0 0 0,0 0 0,0 1 0,0-1 0,0 1 0,-1-1 0,1 1 0,-1 0 0,1 0 0,-1 0 0,0 0 0,0 0 0,1 5 0,5 7 0,-2 1 0,6 20 0,-10-29 0,169 464 0,-146-406 0,-5-12-1365,-5-9-5461</inkml:trace>
  <inkml:trace contextRef="#ctx0" brushRef="#br0" timeOffset="1">191 585 24575,'-4'-4'0,"-7"-7"0,-1-6 0,1-5 0,3-3 0,7-1 0,9 2 0,12 2 0,7 4 0,8 0 0,8 4 0,5 4 0,5-1 0,-3 1 0,-9 3-8191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0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24575,'5'4'0,"6"7"0,6 6 0,4-1 0,4 3 0,2-3 0,1-4 0,1-3 0,-1-4 0,-9-3 0,-17-1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2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755 301 24575,'0'-11'0,"0"3"0,0 0 0,0 0 0,0 0 0,-1 0 0,0 0 0,-1 0 0,0 0 0,-4-9 0,6 16 0,0 1 0,0 0 0,0 0 0,0-1 0,0 1 0,0 0 0,0 0 0,0 0 0,0-1 0,0 1 0,0 0 0,0 0 0,-1 0 0,1-1 0,0 1 0,0 0 0,0 0 0,0 0 0,0-1 0,-1 1 0,1 0 0,0 0 0,0 0 0,0 0 0,-1 0 0,1 0 0,0 0 0,0-1 0,-1 1 0,1 0 0,0 0 0,0 0 0,0 0 0,-1 0 0,1 0 0,0 0 0,0 0 0,-1 0 0,-3 10 0,0 18 0,0 362 0,28 2 0,49 371-1180,8 114 1204,-67-586-23,-24 297 0,-82 124-41,88-689 40,-24 187 0,28-209-37,2 38 410,-2-38-354,0-1 0,0 1 0,0 0 0,1 0 0,-1-1 1,0 1-1,1 0 0,-1-1 0,0 1 0,1 0 0,-1-1 0,1 1 1,-1 0-1,1-1 0,-1 1 0,1-1 0,0 1 0,-1-1 1,1 0-1,0 1 0,-1-1 0,1 0 0,0 1 0,-1-1 0,1 0 1,0 0-1,0 1 0,-1-1 0,1 0 0,0 0 0,0 0 1,0 0-1,-1 0 0,1 0 0,0 0 0,0 0 0,-1-1 0,1 1 1,0 0-1,0 0 0,-1-1 0,2 0 0,121-53 19,-1-1-41,-22 22 20,155-30 0,112 2-653,-242 42-114,2366-317-3304,246 181-1566,-1461 158 4772,57 0 2676,-937-13-1539,-136-5 3346,-248 15-3250,-5 0-84,1-1-1,-1 1 1,0-1-1,0 0 1,1-1-1,-1 1 1,0-2-1,0 1 1,10-6-1,-16 8-252,0-1-1,-1 1 1,1-1-1,0 1 1,-1-1 0,1 0-1,-1 0 1,1 1-1,-1-1 1,1 0-1,-1 0 1,1 1 0,-1-1-1,0 0 1,1 0-1,-1 0 1,0 0-1,0 1 1,0-1-1,1 0 1,-1 0 0,0 0-1,0 0 1,0 0-1,-1 0 1,1 0-1,0 0 1,0 1 0,0-1-1,-1 0 1,1 0-1,0 0 1,-1 0-1,1 1 1,-1-1-1,1 0 1,-1 0 0,1 1-1,-1-1 1,0 0-1,1 1 1,-1-1-1,0 0 1,-34-27 399,34 27-391,-91-58 48,-123-89-66,182 122-39,2-1 0,1-1 0,2-2-1,-36-47 1,36 37-22,2-3-1,2 0 1,1-1-1,-26-74 0,27 49-62,2-2-1,-14-107 1,14-16-104,7-267 1,13 459 189,0-165 0,5-372 0,47 5 0,-36 441 189,4 0 0,4 1 0,62-151 0,-69 209-189,25-36 0,11-22 0,-52 91 0,-1 0 0,1-1 0,0 1 0,0-1 0,-1 1 0,1-1 0,-1 1 0,0-1 0,1 0 0,-1 1 0,0-1 0,0 1 0,0-1 0,0 0 0,0 1 0,0-1 0,0 1 0,-1-1 0,1 0 0,-1-2 0,0 3 0,0 0 0,0 0 0,0 0 0,0 0 0,-1 0 0,1 1 0,0-1 0,0 0 0,0 1 0,-1-1 0,1 1 0,0-1 0,-1 1 0,1-1 0,0 1 0,-1 0 0,1 0 0,0 0 0,-3 0 0,-9 0 0,0 1 0,-1 1 0,1 0 0,-14 4 0,11-2 0,-773 129-2017,-6-26-1,-2150 217-1519,297-133-1921,2074-158 5569,-418 20 64,5-34 5393,828-21-878,150 2-3867,15 0-1069,8 0-6036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269 109 24575,'-16'-1'0,"-1"-1"0,-28-7 0,32 6 0,0 0 0,0 0 0,0 2 0,0 0 0,-25 1 0,34 0 0,0 1 0,0 0 0,0 0 0,1 0 0,-1 1 0,0-1 0,1 1 0,-1 0 0,1 0 0,0 0 0,-1 0 0,1 1 0,0 0 0,1-1 0,-1 1 0,0 0 0,1 0 0,-1 0 0,1 1 0,0-1 0,0 0 0,1 1 0,-1 0 0,-1 4 0,0 3 0,0 0 0,0 1 0,2-1 0,-1 0 0,1 1 0,1-1 0,0 1 0,1-1 0,0 0 0,1 1 0,0-1 0,4 12 0,1 2 0,2-1 0,0 0 0,2 0 0,17 28 0,-22-41 0,1 0 0,1 0 0,0-1 0,0 0 0,1-1 0,0 0 0,0 0 0,1-1 0,0 0 0,1-1 0,14 8 0,-17-12 0,-1 0 0,1 0 0,0-1 0,0 0 0,0 0 0,0 0 0,0-1 0,0-1 0,0 1 0,0-2 0,1 1 0,-1-1 0,0 0 0,0 0 0,0-1 0,0 0 0,0-1 0,12-5 0,-8 2 0,-1-1 0,1 0 0,-1-1 0,0 0 0,-1 0 0,0-1 0,-1 0 0,0-1 0,0 0 0,-1-1 0,0 0 0,-1 0 0,0 0 0,-1-1 0,0 0 0,-1 0 0,0-1 0,-1 0 0,0 0 0,-1 0 0,-1 0 0,0 0 0,0 0 0,-2-1 0,0-13 0,0 14 0,-1 1 0,0 0 0,-1 0 0,0 0 0,-1 1 0,0-1 0,-1 0 0,0 1 0,-1 0 0,0 0 0,-1 0 0,0 1 0,-1 0 0,0 0 0,-1 1 0,1-1 0,-2 2 0,1-1 0,-1 1 0,-1 0 0,0 1 0,0 0 0,0 1 0,0 0 0,-1 1 0,0 0 0,-20-6 0,17 7 15,0 2 0,0-1 0,0 2 0,0 0 0,0 1 0,0 0 0,-22 4 0,30-4-83,1 1 1,-1 0-1,1 0 1,-1 1-1,1 0 1,-1 0-1,1 0 1,0 0-1,0 1 1,0 0-1,0 0 1,1 0-1,-1 1 1,1-1-1,0 1 1,0 0-1,0 1 1,1-1-1,-1 1 1,1-1-1,-4 7 1,0 13-6759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2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24575,'3'2'0,"0"0"0,0 0 0,0 0 0,0 0 0,1 0 0,-1-1 0,0 1 0,1-1 0,-1 0 0,1 0 0,0 0 0,-1 0 0,6-1 0,55 0 0,-44-1 0,532-44-294,-275 18-922,-179 18 778,2146-176-5378,8 79 2361,22 101 2113,-1805 7 2438,-441-2-723,144-4 2156,-145-1-978,-19 2-594,-10 0 470,-76-12 2019,-51 3-2490,93 10-760,-53-3-1537,7 1-5479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2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24575,'4'1'0,"0"1"0,0 0 0,1 0 0,-2 0 0,1 0 0,0 1 0,0-1 0,5 6 0,40 34 0,-24-19 0,0 1 0,-1 1 0,-2 1 0,-1 1 0,0 0 0,-3 2 0,20 37 0,-33-54 0,0 1 0,-1-1 0,0 1 0,-1-1 0,0 1 0,-1 0 0,-1 0 0,0 0 0,-1 20 0,-1-22 0,-1-1 0,0 1 0,-1-1 0,0 1 0,0-1 0,-1 0 0,-1 0 0,0 0 0,0-1 0,-1 0 0,0 0 0,-14 16 0,3-8-170,0-1-1,-2-1 0,0 0 1,0-1-1,-1-2 0,-1 0 1,-26 11-1,-61 24-6655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2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21 827 24575,'-2'-3'0,"0"0"0,0 0 0,0 0 0,0 0 0,0 0 0,1-1 0,-1 1 0,1 0 0,0-1 0,0 1 0,0-1 0,1 1 0,-1-1 0,1 1 0,0-1 0,0 0 0,0-3 0,0 6 0,0-1 0,1 1 0,-1-1 0,0 1 0,0 0 0,1-1 0,-1 1 0,1-1 0,0 1 0,-1 0 0,1-1 0,0 1 0,0 0 0,-1 0 0,1 0 0,0-1 0,0 1 0,1 0 0,-1 0 0,0 0 0,0 1 0,0-1 0,1 0 0,-1 0 0,0 1 0,1-1 0,-1 1 0,0-1 0,1 1 0,-1-1 0,1 1 0,-1 0 0,1 0 0,-1 0 0,1 0 0,-1 0 0,1 0 0,-1 0 0,0 0 0,1 0 0,-1 1 0,2 0 0,4 1 0,-1 1 0,1-1 0,-1 2 0,0-1 0,0 1 0,-1-1 0,1 1 0,-1 1 0,0-1 0,0 1 0,0 0 0,7 11 0,3 4 0,-1 1 0,13 26 0,-7-3 0,-1 1 0,-3 0 0,-1 2 0,-3 0 0,-2 0 0,-1 1 0,2 76 0,-11-122 0,1 6 0,0 0 0,-1 0 0,-1 0 0,1 0 0,-4 14 0,4-22 0,0 1 0,0-1 0,0 1 0,0-1 0,0 0 0,0 1 0,0-1 0,0 0 0,0 1 0,0-1 0,-1 0 0,1 1 0,0-1 0,0 0 0,0 1 0,0-1 0,-1 0 0,1 1 0,0-1 0,0 0 0,-1 0 0,1 1 0,0-1 0,-1 0 0,1 0 0,0 1 0,-1-1 0,1 0 0,0 0 0,-1 0 0,1 0 0,0 0 0,-1 1 0,1-1 0,0 0 0,-1 0 0,1 0 0,-1 0 0,1 0 0,0 0 0,-1 0 0,1 0 0,0 0 0,-1-1 0,1 1 0,0 0 0,-1 0 0,1 0 0,0 0 0,-1 0 0,1-1 0,0 1 0,-1 0 0,1 0 0,0-1 0,-1 1 0,1 0 0,0 0 0,0-1 0,-1 1 0,-13-22 0,-19-60 0,4-2 0,-28-127 0,45 162 0,-56-300 0,61 291 0,3 0 0,2 0 0,3 0 0,9-64 0,-8 105 0,2 1 0,0 0 0,0 0 0,2 0 0,0 0 0,0 1 0,2 0 0,0 0 0,0 1 0,12-15 0,-16 24 0,1 0 0,-1 0 0,1 0 0,0 1 0,0 0 0,0 0 0,0 0 0,1 1 0,-1-1 0,1 2 0,0-1 0,0 0 0,0 1 0,1 0 0,-1 1 0,0-1 0,1 1 0,-1 0 0,1 1 0,-1 0 0,1 0 0,0 0 0,-1 1 0,0-1 0,1 2 0,-1-1 0,1 1 0,6 3 0,-3-1 0,-1 0 0,1 1 0,-1 0 0,0 1 0,0 0 0,-1 0 0,0 1 0,0 0 0,0 1 0,-1 0 0,0 0 0,-1 0 0,0 1 0,0 0 0,-1 0 0,0 0 0,0 1 0,-1 0 0,-1 0 0,4 15 0,-3-10 0,-1 0 0,-1 0 0,0 0 0,-1 1 0,-1-1 0,0 0 0,-1 1 0,-1-1 0,0 0 0,-1 0 0,-1 0 0,0 0 0,-10 22 0,-1-8-273,-2 0 0,0-1 0,-2 0 0,-40 43 0,16-26-6553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2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24575,'0'29'0,"0"1"0,2-1 0,2 0 0,0 0 0,2 0 0,15 43 0,-10-42 0,-1 2 0,2-1 0,2 0 0,30 51 0,-39-74 0,1-1 0,-1 1 0,1-1 0,1 0 0,-1-1 0,1 0 0,1 0 0,-1 0 0,1-1 0,0 0 0,0-1 0,0 1 0,1-2 0,-1 1 0,1-1 0,0 0 0,0-1 0,14 2 0,-12-3 0,1 0 0,-1-1 0,1-1 0,-1 0 0,1 0 0,-1-1 0,1 0 0,-1-1 0,0 0 0,0-1 0,0-1 0,-1 1 0,0-2 0,1 1 0,-2-2 0,1 1 0,-1-1 0,16-15 0,-16 12 0,0 0 0,0-1 0,-1 0 0,-1 0 0,0 0 0,0-1 0,-1-1 0,-1 1 0,0-1 0,0 0 0,-2 0 0,1 0 0,-2 0 0,0-1 0,1-25 0,-5 15 0,0 0 0,-2 0 0,-1 0 0,-1 1 0,-1 0 0,-1 0 0,0 1 0,-2 0 0,-1 0 0,-1 1 0,-27-37 0,16 30-1365,2 9-5461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2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21 24575,'-5'-1'0,"0"1"0,1-1 0,-1 0 0,1 0 0,-1-1 0,-7-3 0,9 4 0,0-1 0,0 1 0,0 0 0,0 0 0,0 0 0,-1 0 0,1 0 0,0 1 0,0-1 0,-1 1 0,1 0 0,0 0 0,-1 0 0,1 1 0,-4 0 0,6-1 0,0 1 0,1-1 0,-1 1 0,0-1 0,0 1 0,1-1 0,-1 1 0,0 0 0,1-1 0,-1 1 0,0 0 0,1 0 0,-1-1 0,1 1 0,-1 0 0,1 0 0,0 0 0,-1-1 0,1 1 0,0 0 0,-1 0 0,1 0 0,0 0 0,0 0 0,0 0 0,0 0 0,0 0 0,0 0 0,0-1 0,0 3 0,8 30 0,-6-29 0,36 100 0,55 104 0,-20-52 0,-51-103-455,3-1 0,43 68 0,-45-88-6371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2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24575,'2'-33'0,"8"-50"0,-5 48 0,-4 31 0,-1-4 0,1 0 0,1 1 0,-1-1 0,1 1 0,0-1 0,1 1 0,0 0 0,6-11 0,-9 17 0,1 0 0,-1 1 0,0-1 0,1 1 0,-1-1 0,1 0 0,-1 1 0,1-1 0,0 1 0,-1 0 0,1-1 0,-1 1 0,1-1 0,0 1 0,-1 0 0,1 0 0,0-1 0,0 1 0,-1 0 0,1 0 0,0 0 0,0 0 0,-1 0 0,1 0 0,0 0 0,-1 0 0,1 0 0,0 0 0,0 0 0,-1 0 0,2 1 0,0 0 0,0 0 0,0 1 0,0-1 0,-1 1 0,1-1 0,0 1 0,-1-1 0,1 1 0,2 4 0,8 15 0,0 1 0,-1 0 0,-1 1 0,-1 0 0,6 30 0,0-6 0,219 780-1365,-215-735-5461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79 491 24575,'1'0'0,"-1"0"0,0 0 0,1 1 0,-1-1 0,1 0 0,-1 0 0,0 0 0,1 0 0,-1 0 0,1 0 0,-1 0 0,0 0 0,1 0 0,-1 0 0,1 0 0,-1 0 0,0 0 0,1 0 0,-1 0 0,1 0 0,-1-1 0,0 1 0,1 0 0,-1 0 0,1 0 0,-1-1 0,0 1 0,1 0 0,-1 0 0,0-1 0,0 1 0,1 0 0,-1-1 0,0 1 0,0 0 0,1-1 0,-1 1 0,0 0 0,0-1 0,0 1 0,0-1 0,0 1 0,1 0 0,-1-1 0,0 1 0,0-1 0,0 1 0,0-1 0,0 1 0,0 0 0,0-1 0,0 1 0,-1-1 0,1 1 0,0 0 0,0-1 0,0 1 0,0-1 0,0 1 0,-1 0 0,1-1 0,0 1 0,-1-1 0,7 4 0,0 1 0,0-1 0,-1 1 0,0 0 0,0 1 0,0-1 0,0 1 0,-1 0 0,1 0 0,-1 0 0,6 11 0,5 9 0,14 36 0,0 7 0,-4 2 0,-3 0 0,15 80 0,15 225 0,-42-196 0,-7 0 0,-40 335 0,31-475 0,3-25 0,1 0 0,0 0 0,1 0 0,1 0 0,0 0 0,3 15 0,-3-27 0,1-1 0,-1 1 0,1-1 0,-1 1 0,1-1 0,0 0 0,-1 1 0,1-1 0,0 0 0,0 0 0,0 1 0,0-1 0,0 0 0,0 0 0,0 0 0,0 0 0,1-1 0,-1 1 0,0 0 0,1 0 0,-1-1 0,0 1 0,1-1 0,-1 1 0,1-1 0,-1 1 0,1-1 0,-1 0 0,1 0 0,-1 0 0,1 0 0,-1 0 0,3 0 0,6-1 0,0-1 0,0 1 0,20-8 0,-20 6 0,15-4 0,376-89 0,-204 72 0,2 8 0,258 12 0,-427 5 0,566 23 0,-3 31 0,-541-48 0,59 17 0,-105-25 0,-10-6 0,-22-20 0,-2-3 0,17 14 0,2 0 0,0-1 0,1 0 0,0-1 0,1 1 0,2-1 0,-1-1 0,2 1 0,1-1 0,-3-34 0,4-18 0,9-109 0,-5 151 0,56-596 0,15-295 0,-73 909 0,2-20 0,-2 1 0,-1 0 0,-9-60 0,9 88 0,1-1 0,-1 0 0,1 1 0,-1-1 0,0 1 0,0 0 0,0-1 0,-1 1 0,1 0 0,0-1 0,-1 1 0,0 0 0,1 0 0,-1 0 0,0 0 0,0 1 0,-4-4 0,3 4 0,1 0 0,0 1 0,-1-1 0,1 0 0,-1 1 0,1 0 0,-1 0 0,1 0 0,-1 0 0,1 0 0,0 0 0,-1 1 0,1-1 0,-1 1 0,1-1 0,-1 1 0,1 0 0,0 0 0,-3 2 0,-31 15 0,-44 31 0,-16 10 0,12-19 4,-2-3-1,-1-4 0,-154 37 1,-283 26-171,-77-20-207,93-15 101,6 27 157,355-52-486,114-29-6071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154 137 24575,'11'-1'0,"-1"0"0,0-1 0,0 0 0,0-1 0,0 0 0,0 0 0,12-7 0,63-36 0,-80 43 0,-1 0 0,1 0 0,-1-1 0,1 0 0,-1 0 0,0 0 0,5-7 0,-9 10 0,1 0 0,-1 1 0,1-1 0,-1 0 0,0 1 0,1-1 0,-1 0 0,0 1 0,0-1 0,1 0 0,-1 1 0,0-1 0,0 0 0,0 0 0,0 1 0,0-1 0,0 0 0,0 1 0,0-1 0,0 0 0,-1 0 0,1 1 0,0-1 0,0 0 0,-1 0 0,0 0 0,0 0 0,-1 0 0,1 0 0,0 0 0,-1 0 0,1 1 0,-1-1 0,1 0 0,-1 1 0,1-1 0,-1 1 0,1 0 0,-1-1 0,1 1 0,-1 0 0,0 0 0,-1 0 0,-9 0 0,0 1 0,0 0 0,0 1 0,1 0 0,-1 1 0,0 0 0,1 1 0,0 0 0,0 1 0,0 0 0,1 1 0,-1 0 0,-10 9 0,4-3 0,1 1 0,1 1 0,0 0 0,1 1 0,0 1 0,-22 33 0,29-37 0,0-1 0,1 1 0,1 1 0,0-1 0,1 1 0,0 0 0,1 0 0,0 0 0,1 0 0,0 1 0,1-1 0,1 1 0,0-1 0,1 0 0,3 17 0,-1-16 0,1 1 0,1-1 0,0 0 0,1 0 0,0 0 0,1-1 0,1 0 0,0 0 0,1-1 0,0 0 0,1-1 0,0 0 0,17 14 0,-8-10-72,1-1 1,0-1-1,1-1 0,0-1 0,1-1 0,0 0 0,1-2 0,0-1 1,0 0-1,1-2 0,0-1 0,-1-1 0,1-1 0,1-1 0,-1 0 1,0-2-1,0-2 0,29-5 0,14-8-6754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42 24575,'-8'0'0,"-1"1"0,1 0 0,0 1 0,-1 0 0,-14 5 0,19-6 0,0 1 0,1-1 0,-1 1 0,1 0 0,-1 0 0,1 0 0,0 0 0,0 1 0,0-1 0,0 1 0,0-1 0,1 1 0,-1 0 0,-2 5 0,5-7 0,-1-1 0,1 1 0,0 0 0,0-1 0,0 1 0,0 0 0,0-1 0,0 1 0,0 0 0,0-1 0,0 1 0,0 0 0,0-1 0,0 1 0,0 0 0,1-1 0,-1 1 0,0 0 0,0-1 0,1 1 0,-1-1 0,0 1 0,1-1 0,-1 1 0,1 0 0,-1-1 0,1 0 0,-1 1 0,1-1 0,-1 1 0,1-1 0,-1 0 0,1 1 0,0-1 0,-1 0 0,1 1 0,-1-1 0,1 0 0,0 0 0,-1 0 0,2 0 0,29 6 0,6-7 0,0-1 0,1-2 0,-2-1 0,43-13 0,-28 7 0,222-53-1365,-218 50-5461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45 164 24575,'-9'0'0,"-8"0"0,3 0 0,10 0 0,9 0 0,14-5 0,16-1 0,13 0 0,12-4 0,5 0 0,5-2 0,0 0 0,-3-3 0,-7 3 0,-11 1 0,-12 4-8191</inkml:trace>
  <inkml:trace contextRef="#ctx0" brushRef="#br0" timeOffset="1">373 0 24575,'-34'16'0,"21"-10"0,0 0 0,0 1 0,0 0 0,-19 16 0,27-19 0,1 1 0,0-1 0,1 1 0,-1-1 0,1 1 0,0 0 0,0 1 0,0-1 0,1 0 0,0 1 0,0 0 0,0-1 0,0 1 0,1 0 0,0 8 0,-1 5 0,2 0 0,0 0 0,1-1 0,1 1 0,8 33 0,33 92 0,-32-110 0,80 242-1365,-77-235-5461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24575,'839'-23'-297,"9"-27"-1,-758 47 298,-51 3 0,1-2 0,52-10 0,-79 8 317,-13 4-346,1 0 1,-1 0 0,0 0 0,0 0-1,0 0 1,1 0 0,-1 0 0,0 0-1,0 0 1,0 0 0,0 0 0,1 0-1,-1-1 1,0 1 0,0 0 0,0 0-1,0 0 1,0 0 0,0 0-1,1 0 1,-1 0 0,0-1 0,0 1-1,0 0 1,0 0 0,0 0 0,0 0-1,0-1 1,0 1 0,0 0 0,0 0-1,0 0 1,1 0 0,-1-1 0,0 1-1,0 0 1,0 0 0,0 0 0,0 0-1,-1-1 1,1 1 0,0 0-1,0 0 1,0 0 0,0 0 0,0-1-1,0 1 1,0 0 0,0 0 0,0 0-1,0 0 1,0 0 0,-1-1 0,1 1-1,0 0 1,-9-4-6302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24575,'-5'0'0,"-6"0"0,-6 0 0,-4 0 0,0 4 0,5 7 0,5 10 0,9 12 0,9 8 0,8 8 0,7 8 0,8 9 0,4 8 0,1-1 0,-1 2 0,-2-2 0,-6-5 0,-7-14-8191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24575,'17'299'0,"-6"-151"0,-9-123 0,10 112 0,-9-117 0,1 0 0,0 0 0,2 0 0,12 29 0,-15-44 0,0-1 0,0 1 0,0-1 0,0 0 0,1 0 0,-1 0 0,1-1 0,0 1 0,0-1 0,1 0 0,-1 0 0,1-1 0,-1 1 0,1-1 0,0 0 0,0 0 0,0 0 0,0-1 0,0 0 0,0 0 0,0 0 0,1 0 0,9-1 0,12-1 0,0 0 0,0-2 0,38-8 0,-44 7 0,60-11-682,139-43-1,-165 37-6143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24575,'744'-11'0,"452"-5"-675,-875 37-578,-280-17-5010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24575,'51'2'0,"1"3"0,-1 1 0,-1 3 0,1 2 0,73 26 0,-72-18 0,0 3 0,-1 2 0,-1 2 0,-2 2 0,49 37 0,-79-52 0,-2 1 0,1 1 0,-2 0 0,0 2 0,-1-1 0,20 32 0,-30-42 0,0 1 0,0 0 0,-1 0 0,0 0 0,0 0 0,-1 0 0,0 1 0,0-1 0,-1 1 0,0-1 0,0 1 0,-1 0 0,0-1 0,0 1 0,-1 0 0,1 0 0,-2-1 0,1 1 0,-1-1 0,-1 1 0,1-1 0,-5 9 0,0-5 11,0 0 0,-1 0-1,0-1 1,0 0 0,-1-1 0,0 0-1,-1 0 1,-15 10 0,-3 0-498,0-2-1,-32 14 1,-31 11-6339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31 271 24575,'0'-1'0,"-1"-1"0,2 0 0,-1 0 0,0 0 0,0 1 0,0-1 0,1 0 0,-1 0 0,1 1 0,0-1 0,1-3 0,-2 5 0,0 0 0,1-1 0,-1 1 0,0 0 0,1-1 0,-1 1 0,0 0 0,1 0 0,-1-1 0,1 1 0,-1 0 0,0 0 0,1 0 0,-1-1 0,1 1 0,-1 0 0,0 0 0,1 0 0,-1 0 0,1 0 0,-1 0 0,1 0 0,-1 0 0,1 0 0,-1 0 0,0 0 0,1 0 0,-1 0 0,1 1 0,2 0 0,-1 1 0,0-1 0,1 1 0,-1 0 0,0 0 0,0 0 0,0 0 0,-1 0 0,1 0 0,0 1 0,-1-1 0,0 0 0,1 1 0,0 2 0,16 47 0,-2-1 0,-2 2 0,-3 0 0,5 57 0,-11-77 0,62 829 0,-30-237 0,-33-568 0,-3-36 0,0 1 0,1-1 0,2 0 0,6 26 0,-9-46 0,-1 1 0,1-1 0,-1 1 0,1-1 0,0 1 0,0-1 0,0 0 0,0 1 0,0-1 0,0 0 0,0 0 0,0 0 0,0 0 0,1 0 0,-1 0 0,0 0 0,1 0 0,-1 0 0,1 0 0,-1-1 0,1 1 0,-1-1 0,1 1 0,-1-1 0,1 0 0,-1 1 0,1-1 0,0 0 0,-1 0 0,1 0 0,-1 0 0,1 0 0,0-1 0,-1 1 0,1 0 0,-1-1 0,1 1 0,1-2 0,8-2 0,0-1 0,0 0 0,-1-1 0,13-9 0,-8 5 0,7-3 0,96-54 0,-99 59 0,0 0 0,0 1 0,1 1 0,33-7 0,12 5 0,0 3 0,80 4 0,131 19 0,-269-17 0,275 23 0,642 51 0,-845-66 0,-53-5 0,1-1 0,47-1 0,-73-2 0,-1 0 0,1 0 0,-1 0 0,1 1 0,-1-1 0,1-1 0,-1 1 0,1 0 0,-1 0 0,1 0 0,-1 0 0,1 0 0,-1 0 0,1 0 0,-1-1 0,1 1 0,-1 0 0,1 0 0,-1-1 0,0 1 0,1 0 0,-1-1 0,0 1 0,1 0 0,-1-1 0,0 1 0,1-1 0,-1 1 0,0 0 0,1-2 0,-10-10 0,-32-17 0,32 23 0,-2-3 0,0 0 0,0-1 0,1 0 0,0-1 0,1 0 0,0-1 0,1 1 0,0-2 0,1 1 0,1-1 0,0 0 0,-8-25 0,0-14 0,2 1 0,-7-63 0,12 65 0,-11-96 0,0-149 0,21-149 0,70-310 0,-70 733 0,4-39 0,-7 57 0,1-1 0,-1 0 0,-1 0 0,1 1 0,0-1 0,-1 0 0,1 1 0,-1-1 0,0 1 0,0-1 0,0 1 0,0-1 0,0 1 0,0-1 0,-1 1 0,-2-3 0,2 4 0,-1 0 0,1 0 0,-1 0 0,1 0 0,-1 1 0,1-1 0,-1 1 0,1 0 0,-1 0 0,0 0 0,1 0 0,-1 0 0,1 1 0,-1-1 0,0 1 0,1-1 0,-1 1 0,-2 1 0,-7 1 0,-51 6 0,-111 2 0,-66-17 0,147 2 0,-316-11-796,-580-13-792,651 41 1091,329-12 457,1 0 1,-1 0-1,1 0 1,-1 1-1,1 0 0,0 1 1,-1 0-1,-13 7 1,7 5-4915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486 385 24575,'10'-11'0,"-1"0"0,1 0 0,-2-1 0,1-1 0,-2 1 0,0-1 0,0 0 0,-1-1 0,-1 0 0,0 0 0,-1 0 0,3-18 0,-6 26 0,0-1 0,-1 1 0,1-1 0,-1 0 0,-1 1 0,1-1 0,-1 1 0,0-1 0,-1 1 0,0-1 0,0 1 0,0 0 0,0 0 0,-1 0 0,0 0 0,-1 0 0,1 0 0,-1 1 0,0 0 0,0 0 0,-1 0 0,1 0 0,-1 1 0,0-1 0,-1 1 0,1 1 0,-1-1 0,-11-5 0,2 3 0,-1 0 0,0 1 0,-1 0 0,1 2 0,-1 0 0,1 0 0,-1 2 0,0 0 0,0 1 0,0 1 0,-27 4 0,26-2 0,1 1 0,-1 0 0,1 2 0,-1 0 0,2 1 0,-1 0 0,1 1 0,0 1 0,1 1 0,-25 19 0,35-25 0,0 1 0,0 0 0,0 0 0,1 1 0,0-1 0,0 1 0,0 0 0,1 0 0,-1 0 0,1 0 0,1 1 0,-1-1 0,1 1 0,1 0 0,-1 0 0,1 0 0,0-1 0,0 11 0,2-8 0,0 0 0,0-1 0,1 1 0,0-1 0,1 1 0,0-1 0,0 0 0,1 0 0,-1 0 0,2-1 0,-1 1 0,1-1 0,1 0 0,7 9 0,9 6 0,1 0 0,1-2 0,1-1 0,0-1 0,36 20 0,149 64 0,-98-50 0,-100-47 0,14 7 0,1 2 0,-2 0 0,0 1 0,25 22 0,-48-36 0,0 0 0,-1 1 0,1-1 0,0 1 0,-1-1 0,0 1 0,1 0 0,-1-1 0,0 1 0,0 0 0,0 0 0,0 0 0,0 0 0,0 0 0,-1 0 0,1 2 0,-1-3 0,0 1 0,-1-1 0,1 0 0,-1 0 0,0 0 0,1 0 0,-1 0 0,0 0 0,1 0 0,-1 0 0,0 0 0,0-1 0,0 1 0,0 0 0,0 0 0,0-1 0,0 1 0,0-1 0,0 1 0,0-1 0,0 1 0,0-1 0,0 1 0,-1-1 0,1 0 0,0 0 0,0 0 0,0 0 0,-2 0 0,-24 5 0,-1-2 0,1-1 0,-1-1 0,0-2 0,-53-7 0,18-3 0,-91-30 0,127 33-227,0-2-1,1-1 1,0-1-1,1-1 1,-35-24-1,21 6-6598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24575,'4'0'0,"-1"-1"0,1 2 0,-1-1 0,0 0 0,1 1 0,-1-1 0,1 1 0,-1 0 0,0 0 0,0 1 0,0-1 0,0 1 0,0-1 0,0 1 0,0 0 0,4 3 0,-4-2 0,-1 1 0,0-1 0,1 1 0,-1 0 0,0-1 0,-1 1 0,1 0 0,-1 0 0,1 0 0,-1 0 0,0 0 0,-1 0 0,1 7 0,4 111 0,2 14 0,0-86 0,18 63 0,-20-95 0,1 0 0,1 0 0,0-1 0,2 0 0,0 0 0,17 25 0,-25-41 0,0 0 0,-1 0 0,1 0 0,0 0 0,0 0 0,0 0 0,0 0 0,0 0 0,0-1 0,0 1 0,0 0 0,0-1 0,0 1 0,0 0 0,0-1 0,0 1 0,0-1 0,1 0 0,-1 1 0,0-1 0,3 0 0,-3 0 0,-1 0 0,1-1 0,0 1 0,0-1 0,0 1 0,0-1 0,0 0 0,0 1 0,-1-1 0,1 0 0,0 1 0,-1-1 0,1 0 0,0 0 0,-1 0 0,1 0 0,-1 0 0,1 0 0,-1 1 0,1-3 0,2-5 0,-1-1 0,0 0 0,0 0 0,0-15 0,-1-35 0,-12-103 0,1 47 0,6 61 0,-2-101 0,6 129 0,1 1 0,2-1 0,10-46 0,-11 66 0,0 0 0,0 1 0,0-1 0,1 1 0,0 0 0,0 0 0,0 0 0,8-9 0,-11 13 0,1 0 0,0 0 0,0 0 0,0 1 0,0-1 0,0 0 0,0 1 0,0-1 0,0 1 0,0-1 0,0 1 0,1-1 0,-1 1 0,0 0 0,0 0 0,0 0 0,0-1 0,1 1 0,1 0 0,-2 1 0,1 0 0,0-1 0,-1 1 0,1 0 0,-1 0 0,1-1 0,-1 1 0,1 1 0,-1-1 0,0 0 0,1 0 0,-1 0 0,0 1 0,0-1 0,0 0 0,0 1 0,1 2 0,5 9 0,0 0 0,-1 1 0,0 0 0,-2 0 0,6 24 0,10 81 0,-14-80 0,14 103-99,67 366-1167,-73-451-5560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44 577 24575,'-4'-1'0,"0"0"0,-1 0 0,1 0 0,0 0 0,0-1 0,0 0 0,0 1 0,-6-5 0,10 6 0,0 0 0,0 0 0,1 0 0,-1 0 0,0 0 0,0 0 0,0 0 0,1 0 0,-1 0 0,0 0 0,0 0 0,0 0 0,1 0 0,-1 0 0,0 0 0,0 0 0,0 0 0,1 0 0,-1 0 0,0 0 0,0 0 0,0 0 0,1 0 0,-1 0 0,0-1 0,0 1 0,0 0 0,0 0 0,1 0 0,-1 0 0,0 0 0,0 0 0,0-1 0,0 1 0,0 0 0,0 0 0,1 0 0,-1-1 0,0 1 0,0 0 0,0 0 0,0 0 0,0 0 0,0-1 0,0 1 0,0 0 0,0 0 0,0 0 0,0-1 0,0 1 0,0 0 0,0 0 0,0 0 0,0-1 0,0 1 0,0 0 0,0 0 0,-1 0 0,1-1 0,0 1 0,0 0 0,0 0 0,0 0 0,0 0 0,0-1 0,0 1 0,-1 0 0,1 0 0,0 0 0,18-3 0,13 2 0,168-19 0,-178 16 0,1-1 0,-1-1 0,0 0 0,-1-2 0,0 0 0,0-1 0,21-14 0,-33 17 0,0-1 0,-1 0 0,1 0 0,-1 0 0,-1-1 0,0 0 0,0-1 0,9-15 0,6-9 0,-21 33 0,0 0 0,0 0 0,0 0 0,0 0 0,0 0 0,0 0 0,0 0 0,0 0 0,0 0 0,0 0 0,0 0 0,1 0 0,-1 0 0,0 0 0,0 0 0,0 0 0,0 0 0,0 0 0,0 0 0,0 0 0,0 0 0,1 0 0,-1 0 0,0 0 0,0 0 0,0 0 0,0 0 0,0 0 0,0 0 0,0 0 0,0 0 0,0 0 0,1 0 0,-1 0 0,0 0 0,0 0 0,0 0 0,0 0 0,0 0 0,0 0 0,0 1 0,0-1 0,0 0 0,0 0 0,0 0 0,0 0 0,0 0 0,0 0 0,0 0 0,0 0 0,0 0 0,0 1 0,1-1 0,-1 0 0,0 0 0,0 0 0,-1 0 0,1 0 0,0 0 0,0 0 0,0 0 0,0 1 0,0-1 0,3 14 0,0 15 0,-3-29 0,6 105 0,32 305 0,-34-385 0,17 76 0,-18-91 0,0 1 0,0-1 0,1 0 0,1-1 0,0 1 0,0-1 0,8 11 0,-12-19 0,-1 0 0,1 0 0,0 0 0,0 0 0,0-1 0,0 1 0,0 0 0,0 0 0,0-1 0,0 1 0,0 0 0,0-1 0,0 1 0,0-1 0,3 1 0,-4-1 0,1 0 0,0 0 0,-1 0 0,1 0 0,0 0 0,-1 0 0,1-1 0,-1 1 0,1 0 0,0 0 0,-1-1 0,1 1 0,-1 0 0,1-1 0,0 1 0,-1-1 0,1 1 0,-1 0 0,0-1 0,1 1 0,0-2 0,1-1 0,0 0 0,-1 0 0,1 0 0,-1-1 0,0 1 0,0 0 0,0-1 0,0 1 0,-1-1 0,1-3 0,-1-40 0,-2 0 0,-1 0 0,-17-77 0,5 37 0,-1-22 0,-2 2 0,4 0 0,2-135 0,12 237 0,1-16 0,0 0 0,5-25 0,-5 42 0,0 0 0,0-1 0,0 1 0,1 0 0,-1 0 0,1 0 0,0 0 0,0 1 0,0-1 0,0 1 0,1-1 0,0 1 0,0-1 0,0 1 0,0 0 0,0 1 0,4-4 0,-5 5 0,0 0 0,0 0 0,0 0 0,0 1 0,0-1 0,0 0 0,0 1 0,0 0 0,0-1 0,1 1 0,-1 0 0,0 0 0,0 0 0,0 1 0,0-1 0,0 0 0,0 1 0,3 0 0,0 1 0,-2 0 0,1 0 0,0 1 0,0-1 0,-1 1 0,1-1 0,-1 1 0,5 5 0,0 2 0,0 0 0,-1 1 0,0-1 0,0 1 0,5 16 0,-6-14 0,-1 1 0,0 1 0,-1-1 0,-1 0 0,0 1 0,-1 0 0,-1 0 0,-1 23 0,0-28 0,-1 0 0,-1 0 0,0 0 0,0 0 0,-1 0 0,0 0 0,-1-1 0,0 1 0,-1-1 0,0 0 0,0 0 0,-1-1 0,-9 11 0,4-6-455,-2-1 0,-23 18 0,-31 14-6371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3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666 223 24575,'1'-31'0,"0"14"0,-1 0 0,-1 0 0,-4-30 0,4 43 0,0 0 0,0-1 0,-1 1 0,1 0 0,-1 0 0,0 0 0,0 1 0,0-1 0,-1 0 0,1 1 0,-1-1 0,0 1 0,0 0 0,0 0 0,0 0 0,0 1 0,-1-1 0,1 1 0,-9-5 0,0 3 0,-1 0 0,1 0 0,-1 1 0,0 1 0,0 0 0,0 1 0,-1 0 0,1 1 0,0 1 0,-17 2 0,-16 4 0,-68 21 0,80-19 0,0 2 0,1 1 0,0 2 0,2 1 0,-39 24 0,66-37 0,0 1 0,0 0 0,0 1 0,0-1 0,0 1 0,1 0 0,-1-1 0,1 2 0,0-1 0,0 0 0,1 1 0,-1-1 0,-1 6 0,3-7 0,1 0 0,-1 0 0,1 0 0,-1 0 0,1 0 0,0 0 0,1 0 0,-1 0 0,0 0 0,1 0 0,0 0 0,-1 0 0,1 0 0,0 0 0,1 0 0,-1-1 0,0 1 0,1 0 0,0-1 0,-1 1 0,1-1 0,0 0 0,4 4 0,5 4 0,0-1 0,0 0 0,1 0 0,0-2 0,1 1 0,0-1 0,17 6 0,103 31 0,-115-38 0,243 54 0,-157-40 0,112 38 0,-207-55 0,0 0 0,0 0 0,0 1 0,0 0 0,0 0 0,-1 1 0,0 0 0,0 1 0,9 8 0,-16-13 0,0 0 0,0 0 0,0 0 0,-1 0 0,1 1 0,0-1 0,-1 0 0,1 0 0,-1 0 0,1 1 0,-1-1 0,1 0 0,-1 1 0,0-1 0,0 0 0,0 1 0,0-1 0,0 0 0,0 1 0,0-1 0,0 0 0,0 1 0,-1-1 0,1 0 0,-1 1 0,1-1 0,-1 0 0,1 0 0,-1 1 0,1-1 0,-1 0 0,0 0 0,0 0 0,0 0 0,0 0 0,0 0 0,0 0 0,0 0 0,0 0 0,-2 0 0,-4 4 0,-1 0 0,0-1 0,1 0 0,-17 6 0,-19 4 0,0-2 0,-1-2 0,0-2 0,-63 3 0,21-8 0,-116-9 0,168 2-341,-1 0 0,1-2-1,-33-11 1,2-6-6485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24575,'1'0'0,"0"1"0,1-1 0,-1 1 0,0-1 0,0 1 0,0 0 0,0-1 0,1 1 0,-1 0 0,0 0 0,0 0 0,-1 0 0,1 0 0,0 0 0,0 0 0,0 0 0,-1 0 0,1 0 0,-1 1 0,1-1 0,-1 0 0,1 0 0,-1 1 0,1-1 0,-1 0 0,0 1 0,0 1 0,6 43 0,-6-41 0,4 57 0,2-1 0,4 1 0,33 116 0,-58-290 0,4 29 0,0-101 0,12 141 0,1 1 0,2-1 0,1 1 0,16-54 0,-18 84 0,1 0 0,0 0 0,1 0 0,1 0 0,0 1 0,0 0 0,15-19 0,-18 26 0,0 1 0,0 0 0,0 0 0,0 1 0,0-1 0,1 0 0,-1 1 0,1 0 0,-1 0 0,1 0 0,0 0 0,0 1 0,0 0 0,0-1 0,0 1 0,0 1 0,0-1 0,0 1 0,1-1 0,-1 1 0,0 0 0,0 1 0,0-1 0,1 1 0,-1 0 0,0 0 0,7 2 0,2 3 0,0 1 0,0 0 0,-1 1 0,1 1 0,-2 0 0,1 0 0,-1 1 0,-1 0 0,0 1 0,16 22 0,7 14 0,36 69 0,-68-114 0,139 272 120,-117-221-491,-2 2-1,-2 0 1,13 71 0,-25-83-6455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94 24575,'-4'0'0,"-7"0"0,-6-4 0,5-2 0,8 0 0,11 1 0,13-3 0,16 0 0,17 1 0,18-3 0,15-4 0,11 0 0,-10 2-8191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4071 178 24575,'-34'-21'0,"-1"1"0,-1 2 0,-1 2 0,0 1 0,-56-13 0,18 10 0,-142-15 0,106 26-563,0 6 0,1 3 0,-153 25 0,-322 95-1209,-189 111 372,30 78 1480,458-153-165,225-119 22,2 3 0,-88 80 1,119-94 35,1 0 0,2 2 0,0 1 1,2 0-1,2 2 0,-22 44 0,31-52 19,2 2-1,0 0 1,2 0-1,1 0 1,1 1-1,1 0 1,1 0-1,2 1 0,2 44 1,4-29 0,3 0 0,1-1-1,2 0 1,2 0 0,2-1 0,1-1 0,3 0-1,1-1 1,2-1 0,1-1 0,40 50 0,-19-33-6,3-2 0,2-3 0,2-1 0,2-3 0,2-2 0,94 59 0,-91-70 0,2-2 1,1-3 0,1-3 0,1-2-1,1-3 1,79 15 0,-56-21-34,0-4 1,1-3 0,0-4-1,105-10 1,-64-6-54,0-6-1,156-44 1,229-112-202,-288 76 271,-4-9 0,-5-10 0,-6-9 0,-5-9 1,305-266-1,-206 105 190,-254 239-123,-2-2 0,-3-1 1,54-98-1,-84 131-41,0-2 1,-2 0-1,-2 0 0,0-1 0,9-49 1,-18 65 2,0 0 1,-1 0 0,0-1 0,-1 1 0,-1 0 0,-1 0 0,0 0 0,-1 0 0,0 0-1,-1 0 1,-1 1 0,0-1 0,-12-21 0,7 20 1,0 1 0,0 0 0,-2 0 0,1 2 0,-2-1 0,0 1 0,-27-19 0,16 15 0,-1 1 0,-1 2 0,0 0 0,-35-12 0,-8 3 0,-1 4 0,0 3 0,-83-9 0,-34 5-87,-2 9 0,-209 15 0,-372 58-343,755-60 424,-180 18-549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18 430 24575,'1'-1'0,"0"0"0,0 0 0,0-1 0,0 1 0,0 0 0,0-1 0,0 1 0,-1-1 0,1 1 0,-1-1 0,1 0 0,-1 1 0,1-1 0,-1 0 0,0 1 0,0-1 0,0 0 0,0 1 0,0-1 0,0 0 0,0 1 0,-1-1 0,1 0 0,-1 1 0,1-1 0,-1 1 0,1-1 0,-1 1 0,0-1 0,0 1 0,0-1 0,0 1 0,0 0 0,0-1 0,0 1 0,-2-1 0,3 2 0,-1-1 0,1 1 0,0 0 0,-1 0 0,1 0 0,-1 0 0,1 0 0,0 0 0,-1 0 0,1 0 0,-1 0 0,1 0 0,-1 0 0,1 0 0,0 0 0,-1 0 0,1 0 0,-1 0 0,1 1 0,0-1 0,-1 0 0,1 0 0,0 0 0,-1 1 0,1-1 0,0 0 0,-1 0 0,1 1 0,0-1 0,-1 0 0,1 1 0,0-1 0,0 0 0,0 1 0,-1-1 0,1 0 0,0 1 0,0-1 0,0 1 0,0-1 0,0 0 0,-1 1 0,1-1 0,0 1 0,0-1 0,0 1 0,0 0 0,0 22 0,6 6 0,2-1 0,0 1 0,2-2 0,25 49 0,-8-17 0,138 327 0,-214-459 0,17 15 0,2-2 0,3 0 0,-28-94 0,43 110 0,1-1 0,2 0 0,2 0 0,3-1 0,1-87 0,4 117 0,1-1 0,1 0 0,0 1 0,1-1 0,1 1 0,1 0 0,0 0 0,1 1 0,0 0 0,13-18 0,-16 26 0,1 1 0,0 0 0,0 0 0,0 0 0,1 1 0,0-1 0,0 1 0,1 1 0,-1-1 0,1 1 0,0 1 0,0-1 0,0 1 0,1 0 0,-1 1 0,1-1 0,-1 2 0,1-1 0,0 1 0,0 0 0,-1 0 0,1 1 0,15 2 0,-7 1 0,0 0 0,-1 2 0,1 0 0,-1 0 0,0 1 0,0 1 0,-1 1 0,0 0 0,0 1 0,-1 0 0,18 17 0,-24-20 0,-1 1 0,1 0 0,-1 1 0,0-1 0,-1 1 0,0 0 0,0 1 0,-1-1 0,5 12 0,-7-14 0,-1 0 0,1 0 0,-1 0 0,0 0 0,-1 1 0,0-1 0,0 0 0,0 0 0,0 0 0,-1 0 0,0 0 0,-1 0 0,1 0 0,-1 0 0,-4 8 0,0-2-151,-2 0-1,0 0 0,0-1 0,-1 0 1,-1 0-1,0-1 0,0-1 1,-20 15-1,-36 24-6674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447 297 24575,'6'-6'0,"0"-1"0,0-1 0,-1 1 0,0-1 0,-1 0 0,0 0 0,4-10 0,18-61 0,-24 74 0,-1 0 0,0 0 0,0 0 0,0 0 0,-1 0 0,0 0 0,0 0 0,0 0 0,0 0 0,-1 0 0,0 0 0,0 0 0,0 0 0,-1 0 0,1 0 0,-3-4 0,1 5 0,0 0 0,0 0 0,-1 1 0,1-1 0,-1 1 0,0 0 0,0 0 0,0 0 0,0 0 0,0 0 0,0 1 0,-1 0 0,1 0 0,-1 0 0,0 1 0,-7-2 0,-5 0 0,0 0 0,0 1 0,0 1 0,0 1 0,0 0 0,0 1 0,0 1 0,-23 6 0,20-4 0,1 2 0,-1 0 0,1 1 0,1 1 0,0 1 0,-31 19 0,44-24 0,-1 0 0,1 0 0,0 0 0,0 1 0,1 0 0,-1 0 0,-6 11 0,10-14 0,0 0 0,0 0 0,0 0 0,0 0 0,0 1 0,0-1 0,1 0 0,-1 1 0,1-1 0,0 1 0,0-1 0,0 0 0,0 1 0,0-1 0,0 1 0,0-1 0,1 0 0,-1 1 0,1-1 0,0 0 0,0 1 0,0-1 0,0 0 0,2 3 0,3 3 0,1 0 0,-1 0 0,1-1 0,1 0 0,-1-1 0,1 1 0,16 8 0,68 34 0,-76-41 0,260 98 0,-199-80 0,-70-23 0,0-1 0,-1 1 0,1 0 0,-1 0 0,0 0 0,9 7 0,-15-9 0,0-1 0,1 0 0,-1 0 0,0 1 0,1-1 0,-1 0 0,0 1 0,0-1 0,1 1 0,-1-1 0,0 0 0,0 1 0,0-1 0,1 1 0,-1-1 0,0 0 0,0 1 0,0-1 0,0 1 0,0-1 0,0 1 0,0-1 0,0 1 0,0-1 0,0 1 0,0-1 0,0 0 0,0 1 0,0-1 0,0 1 0,-1-1 0,1 1 0,0-1 0,0 0 0,-1 1 0,-1 1 0,0 0 0,0-1 0,-1 0 0,1 1 0,0-1 0,-1 0 0,1 0 0,-1 0 0,1-1 0,-1 1 0,-2 0 0,-36 6 0,-1-1 0,1-2 0,-47-1 0,-127-14 0,115 1-1365,15-2-5461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24575,'23'-6'0,"0"1"0,35-4 0,-2 1 0,-54 7 0,0 1 0,0-1 0,1 1 0,-1 0 0,0-1 0,0 1 0,0 0 0,0 1 0,1-1 0,-1 0 0,0 0 0,0 1 0,0 0 0,0-1 0,0 1 0,3 1 0,-3 0 0,0 1 0,1-1 0,-1 0 0,0 1 0,0 0 0,0-1 0,0 1 0,-1 0 0,3 5 0,8 16 0,2-1 0,0 0 0,2-1 0,0 0 0,1-2 0,1 0 0,29 25 0,-33-34 0,0 0 0,1-1 0,0-1 0,0-1 0,1 0 0,0 0 0,1-2 0,-1 0 0,1-1 0,0-1 0,1 0 0,23 2 0,-34-6 0,-1 0 0,0 1 0,0-2 0,0 1 0,1-1 0,-1 0 0,0 0 0,0-1 0,0 0 0,0 0 0,-1 0 0,1-1 0,0 0 0,-1 0 0,0 0 0,0 0 0,0-1 0,7-6 0,-7 4 0,0 0 0,0-1 0,-1 0 0,0 1 0,0-1 0,-1 0 0,0-1 0,0 1 0,0-1 0,-1 1 0,0-1 0,-1 0 0,2-15 0,-2 2 0,-1 0 0,0 0 0,-2 0 0,-4-21 0,5 34 0,-1 0 0,0-1 0,0 1 0,-1 0 0,0 1 0,0-1 0,-1 0 0,0 1 0,-1 0 0,1 0 0,-1 0 0,-10-10 0,14 16 0,0 0 0,0 0 0,-1 0 0,1 0 0,0 0 0,0 0 0,-1 0 0,1 1 0,0-1 0,-1 1 0,1-1 0,-1 1 0,1-1 0,0 1 0,-1 0 0,1-1 0,-1 1 0,1 0 0,-1 0 0,1 0 0,-1 0 0,-2 1 0,2 0 0,0 0 0,0 0 0,0 0 0,1 1 0,-1-1 0,0 0 0,1 1 0,-1-1 0,1 1 0,0-1 0,-1 1 0,1 0 0,0 0 0,-1 2 0,-4 8 0,2 0 0,-1 0 0,2 1 0,-4 14 0,7-26 0,-7 42 0,1 0 0,2 0 0,2 0 0,2 0 0,2 0 0,2 1 0,2-1 0,1-1 0,3 0 0,1 0 0,25 61 0,-31-91-227,1 0-1,0-1 1,1 1-1,0-1 1,13 14-1,4-1-6598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237 381 24575,'15'-25'0,"0"-1"0,-2 0 0,0-1 0,-2-1 0,-2 1 0,0-2 0,-2 1 0,-1-1 0,3-31 0,-9 57 0,1 0 0,-1 0 0,0 0 0,0 0 0,0 0 0,0 1 0,-1-1 0,1 0 0,-1 0 0,0 0 0,0 0 0,0 0 0,0 1 0,0-1 0,0 0 0,-1 1 0,1-1 0,-1 1 0,0 0 0,-2-3 0,1 3 0,-1 0 0,1 0 0,0 0 0,0 1 0,-1-1 0,1 1 0,-1 0 0,1 0 0,-1 1 0,0-1 0,1 1 0,-1 0 0,0-1 0,1 2 0,-1-1 0,-3 1 0,-9 1 0,1 1 0,0 0 0,-1 1 0,1 1 0,1 1 0,-1 0 0,1 0 0,0 2 0,-17 11 0,23-14 0,1 0 0,0 1 0,0-1 0,0 2 0,1-1 0,-1 1 0,2 0 0,-1 0 0,1 0 0,0 1 0,0 0 0,1 0 0,0 0 0,1 0 0,0 1 0,0 0 0,-2 13 0,4-15 0,2 1 0,-1-1 0,1 1 0,0-1 0,0 0 0,1 1 0,0-1 0,0 0 0,1 0 0,0 0 0,0 0 0,1-1 0,0 1 0,0-1 0,0 0 0,1 0 0,0-1 0,7 8 0,12 9 0,1 0 0,52 32 0,-50-35 0,22 12 0,-17-11 0,32 26 0,-57-40 0,0 0 0,0 1 0,-1 0 0,1 0 0,-1 0 0,-1 1 0,1 0 0,-2 0 0,7 13 0,-10-18 0,1 0 0,-1-1 0,-1 1 0,1 0 0,0 0 0,-1 0 0,1 0 0,-1 0 0,0 0 0,0 0 0,0 0 0,-1 0 0,1 0 0,-1 0 0,1 0 0,-1 0 0,0 0 0,0 0 0,0 0 0,-1-1 0,1 1 0,-1 0 0,1-1 0,-1 0 0,0 1 0,0-1 0,0 0 0,0 0 0,0 0 0,-1 0 0,1 0 0,-1 0 0,1-1 0,-1 1 0,-3 1 0,-3 1 0,0 0 0,0-1 0,-1 0 0,1 0 0,-1-1 0,0-1 0,0 1 0,0-1 0,-15-1 0,-24-7-1365,7-3-5461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30 24575,'4'-10'0,"7"-2"0,1 5 0,-1 8 0,-2 14 0,1 18 0,-1 17 0,3 14 0,4 15 0,4 12 0,3 5 0,2 5 0,7-1 0,2-9 0,-5-9 0,-2-11 0,-7-7 0,-5-15-8191</inkml:trace>
  <inkml:trace contextRef="#ctx0" brushRef="#br0" timeOffset="1">1 685 24575,'0'-7'0,"0"0"0,0 1 0,1-1 0,0 0 0,0 0 0,1 0 0,4-12 0,-4 15 0,0 0 0,1 1 0,-1-1 0,1 1 0,-1-1 0,1 1 0,0 0 0,1 0 0,-1 0 0,0 1 0,1-1 0,0 1 0,-1 0 0,5-2 0,11-5 0,0 2 0,1 0 0,0 1 0,0 1 0,28-3 0,109-4 0,-77 8 0,13-2 0,-2 2 0,1-4 0,135-31 0,-219 37 0,0-1 0,0 0 0,-1-1 0,9-4 0,-14 7 0,-1 0 0,1 0 0,-1 0 0,1 0 0,-1-1 0,1 1 0,-1-1 0,0 1 0,0-1 0,2-2 0,-3 4 0,1-1 0,-1 1 0,0-1 0,0 0 0,0 1 0,0-1 0,0 0 0,0 1 0,0-1 0,0 0 0,0 1 0,0-1 0,0 0 0,0 1 0,0-1 0,0 0 0,-1 1 0,1-1 0,0 0 0,0 1 0,-1-1 0,1 1 0,0-1 0,-1 0 0,1 1 0,-1-1 0,1 1 0,-1-1 0,0 0 0,-1 0-59,-1 0 0,1 0-1,-1-1 1,0 1-1,1 1 1,-1-1 0,0 0-1,0 1 1,1-1 0,-1 1-1,0 0 1,0 0 0,0 0-1,1 0 1,-1 0-1,0 1 1,0 0 0,1-1-1,-1 1 1,0 0 0,1 0-1,-4 2 1,-19 7-6767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3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871 236 24575,'-1'-5'0,"-1"0"0,1 1 0,-1-1 0,0 1 0,0-1 0,-1 1 0,1 0 0,-1 0 0,0 0 0,0 0 0,-7-6 0,-1-2 0,-1-2 0,0 0 0,-1 0 0,0 2 0,-1-1 0,0 2 0,-1 0 0,-1 1 0,1 0 0,-2 1 0,1 1 0,-1 0 0,0 2 0,-1 0 0,0 1 0,0 0 0,0 2 0,0 0 0,0 1 0,-1 1 0,1 0 0,-1 2 0,1 0 0,-1 1 0,1 1 0,0 0 0,-26 9 0,23-5 0,0 1 0,0 1 0,1 1 0,0 1 0,1 0 0,0 2 0,1 0 0,0 1 0,1 1 0,1 0 0,0 1 0,1 1 0,1 0 0,-13 21 0,17-22 0,1 1 0,0 0 0,1 1 0,1 0 0,0 0 0,2 1 0,0 0 0,1 0 0,1 0 0,1 0 0,0 1 0,2-1 0,0 0 0,1 1 0,1-1 0,7 31 0,-3-27-7,1-1 0,1 0-1,0 0 1,2-1 0,1 0-1,0-1 1,2 0 0,0-1-1,1-1 1,17 18 0,-11-16 32,2 0 0,0-1 0,1-2 0,1 0 0,1-1 0,0-2 0,39 17 0,-28-17-139,0-2 0,1-1-1,0-1 1,0-3 0,1-1 0,0-1-1,0-3 1,0-1 0,1-1 0,-1-3-1,0-1 1,56-13 0,-14-6-6712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3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349 487 24575,'-52'-31'0,"-9"-4"0,-8 6 0,24 11 0,-41-24 0,83 41 0,1 0 0,0 0 0,-1 0 0,1-1 0,0 1 0,0-1 0,0 1 0,0-1 0,0 0 0,1 0 0,-1 0 0,0 0 0,1 0 0,0 0 0,-1 0 0,1 0 0,0-1 0,-1-4 0,2 6 0,0-1 0,1 0 0,-1 0 0,1 1 0,0-1 0,-1 0 0,1 1 0,0-1 0,0 1 0,0-1 0,0 1 0,1-1 0,-1 1 0,0 0 0,1 0 0,-1 0 0,0 0 0,1-1 0,-1 2 0,1-1 0,0 0 0,-1 0 0,1 0 0,0 1 0,-1-1 0,4 0 0,23-8 0,0 0 0,0 2 0,0 1 0,1 2 0,45-3 0,-30 7 0,0 1 0,87 14 0,-109-11 0,0 1 0,0 1 0,0 1 0,-1 1 0,0 1 0,0 1 0,34 23 0,-47-28 0,-1 1 0,0 0 0,-1 0 0,1 1 0,-1-1 0,0 1 0,-1 1 0,0-1 0,8 15 0,-11-16 0,0 1 0,0-1 0,0 0 0,0 1 0,-1-1 0,0 1 0,-1-1 0,1 1 0,-1 0 0,-1-1 0,1 1 0,-1-1 0,0 1 0,-4 11 0,0-6 0,0-1 0,-1 0 0,0 0 0,-1 0 0,0-1 0,0 0 0,-1 0 0,-1 0 0,1-2 0,-1 1 0,-1-1 0,0 0 0,-18 10 0,22-14 0,0-1 0,0 0 0,-1 0 0,1 0 0,-1-1 0,0 0 0,0 0 0,0-1 0,0 0 0,0 0 0,-10-1 0,12 0 0,0-1 0,0 0 0,1 0 0,-1 0 0,0-1 0,1 0 0,-1 1 0,1-2 0,0 1 0,-1 0 0,1-1 0,0 0 0,0 0 0,1 0 0,-1 0 0,1-1 0,-7-7 0,5 3 0,1 0 0,-1 0 0,1-1 0,0 1 0,1-1 0,0 0 0,1 0 0,-1 0 0,2 0 0,-1 0 0,1-1 0,1 1 0,0 0 0,2-17 0,1 0 0,1 0 0,1 1 0,1-1 0,11-27 0,-8 31-85,0 0 0,1 1-1,1 1 1,1 0 0,1 0-1,1 1 1,0 1 0,2 0-1,0 1 1,1 0 0,0 2-1,1 0 1,1 1 0,1 1-1,40-21 1,-12 14-6741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3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196 523 24575,'0'1'0,"0"0"0,0-1 0,0 1 0,0 0 0,0-1 0,0 1 0,0-1 0,0 1 0,1 0 0,-1-1 0,0 1 0,0-1 0,1 1 0,-1-1 0,1 1 0,-1-1 0,0 1 0,1-1 0,-1 1 0,1-1 0,-1 1 0,1-1 0,-1 0 0,1 1 0,-1-1 0,1 0 0,0 1 0,0-1 0,23 2 0,21-13 0,83-22 0,-127 33 0,-1 0 0,0 0 0,0 0 0,0 0 0,1 0 0,-1 0 0,0 0 0,0 0 0,0 0 0,1 0 0,-1 0 0,0 0 0,0 0 0,0-1 0,0 1 0,1 0 0,-1 0 0,0 0 0,0 0 0,0 0 0,0 0 0,1 0 0,-1-1 0,0 1 0,0 0 0,0 0 0,0 0 0,0 0 0,0 0 0,0-1 0,1 1 0,-1 0 0,0 0 0,0 0 0,0-1 0,0 1 0,0 0 0,0 0 0,0 0 0,0 0 0,0-1 0,0 1 0,0 0 0,0 0 0,0 0 0,0-1 0,0 1 0,0 0 0,0 0 0,0 0 0,-1-1 0,1 1 0,0 0 0,-13-7 0,-19-1 0,13 6 0,0 0 0,0 2 0,0 0 0,0 1 0,0 1 0,0 1 0,0 0 0,0 2 0,1 0 0,-30 13 0,40-14 0,0 0 0,0 0 0,0 1 0,1 0 0,-1 1 0,1 0 0,1 0 0,-1 0 0,1 1 0,0 0 0,1 0 0,-1 1 0,1 0 0,1-1 0,-1 2 0,2-1 0,-1 0 0,1 1 0,0 0 0,1-1 0,0 1 0,0 0 0,1 0 0,0 13 0,1-10 0,0 0 0,1 0 0,1-1 0,0 1 0,0 0 0,1-1 0,1 1 0,0-1 0,0 0 0,1 0 0,0-1 0,1 1 0,1-1 0,-1-1 0,2 1 0,-1-1 0,1 0 0,1-1 0,15 13 0,-9-10 0,0 0 0,0-2 0,1 0 0,0-1 0,0 0 0,1-1 0,0-1 0,1-1 0,-1-1 0,1 0 0,0-1 0,25 1 0,-7-4 0,-1-1 0,0-2 0,1-1 0,-1-2 0,0-2 0,-1-1 0,0-2 0,34-15 0,-27 8 0,-1-3 0,-1-1 0,-1-1 0,-1-3 0,67-59 0,-94 76 0,-1 0 0,1-1 0,-2 0 0,1-1 0,-1 0 0,-1 0 0,0-1 0,-1 1 0,0-2 0,-1 1 0,0-1 0,-1 1 0,0-1 0,-1 0 0,-1-1 0,0 1 0,-1 0 0,0-1 0,-1 1 0,0-1 0,-3-15 0,3 26 0,-1-1 0,1 1 0,-1-1 0,0 1 0,0 0 0,0-1 0,0 1 0,-1 0 0,1 0 0,-1-1 0,0 1 0,0 1 0,0-1 0,0 0 0,0 0 0,-1 1 0,1-1 0,-1 1 0,0 0 0,1 0 0,-1 0 0,0 0 0,0 0 0,-4-1 0,2 2 0,0 0 0,0 0 0,0 0 0,-1 0 0,1 1 0,0 0 0,0 0 0,0 0 0,-1 1 0,1 0 0,0 0 0,0 0 0,0 0 0,0 1 0,0 0 0,-4 2 0,-5 4 0,0 0 0,1 1 0,0 0 0,1 0 0,0 2 0,0 0 0,1 0 0,1 1 0,0 0 0,0 1 0,1 0 0,1 0 0,0 1 0,1 0 0,-6 16 0,10-20 0,0-1 0,1 0 0,-1 1 0,2-1 0,-1 1 0,2 0 0,-1-1 0,1 1 0,1 0 0,0-1 0,2 13 0,-1-15 0,0 1 0,1-1 0,0 0 0,1 0 0,-1 0 0,1 0 0,0 0 0,1-1 0,0 0 0,0 0 0,0 0 0,1-1 0,-1 1 0,2-1 0,8 5 0,-5-4 0,1 0 0,-1-1 0,1 0 0,1-1 0,-1 0 0,1-1 0,-1 0 0,1-1 0,0 0 0,0-1 0,0 0 0,0-1 0,0-1 0,0 0 0,0 0 0,20-6 0,-24 6 0,-1-1 0,1 0 0,-1-1 0,0 0 0,0 0 0,0-1 0,0 0 0,0 0 0,-1 0 0,0-1 0,0 0 0,0 0 0,0 0 0,-1-1 0,0 0 0,0 0 0,-1-1 0,0 1 0,0-1 0,0 0 0,-1 0 0,0 0 0,0 0 0,-1-1 0,0 1 0,2-13 0,-2 5 0,-1 1 0,-1-1 0,-2-15 0,2 24 0,-1 1 0,0-1 0,0 0 0,-1 1 0,0-1 0,0 1 0,0-1 0,0 1 0,-1 0 0,-5-8 0,8 13 0,-1-1 0,1 0 0,-1 1 0,1-1 0,-1 1 0,1-1 0,-1 0 0,1 1 0,-1-1 0,0 1 0,1-1 0,-1 1 0,0 0 0,0-1 0,1 1 0,-1 0 0,0-1 0,0 1 0,1 0 0,-3 0 0,3 0 0,-1 0 0,1 0 0,-1 1 0,1-1 0,-1 0 0,1 1 0,-1-1 0,1 0 0,-1 1 0,1-1 0,-1 0 0,1 1 0,0-1 0,-1 1 0,1-1 0,0 1 0,-1-1 0,1 1 0,0-1 0,0 1 0,-1 0 0,0 3 0,0-1 0,0 1 0,1-1 0,-1 1 0,1 0 0,0-1 0,0 1 0,0 3 0,3 4 0,-1 0 0,2-1 0,-1 0 0,1 1 0,1-1 0,0-1 0,0 1 0,1-1 0,1 0 0,-1 0 0,1 0 0,9 7 0,-5-4 0,2-1 0,-1-1 0,1 0 0,1 0 0,0-1 0,0-1 0,22 10 0,-28-16 0,-1 1 0,0-1 0,1 0 0,0 0 0,-1-1 0,1 0 0,0 0 0,-1-1 0,1 0 0,0-1 0,0 0 0,-1 0 0,1 0 0,0-1 0,-1 0 0,1-1 0,-1 1 0,0-1 0,0-1 0,0 1 0,-1-1 0,1-1 0,-1 1 0,0-1 0,0 0 0,0 0 0,7-10 0,-1 1 0,-1-1 0,-1 1 0,0-2 0,-1 1 0,-1-2 0,-1 1 0,0-1 0,-1 0 0,0 0 0,5-34 0,-8 21 0,-1 1 0,-1-1 0,-1 1 0,-2-1 0,-9-46 0,-4 5 0,-27-74 0,36 127 0,-16-44 0,20 57 0,0 1 0,0 0 0,0 0 0,-1 0 0,1 0 0,-1 0 0,0 1 0,0-1 0,-1 1 0,-6-6 0,10 9 0,-1 0 0,1 0 0,-1-1 0,1 1 0,0 0 0,-1 0 0,1-1 0,-1 1 0,1 0 0,-1 0 0,1 0 0,-1 0 0,1 0 0,0 0 0,-1 0 0,1 0 0,-1 0 0,1 0 0,-1 0 0,1 0 0,-1 0 0,1 0 0,-1 0 0,1 1 0,-1-1 0,1 0 0,0 0 0,-1 0 0,1 1 0,-1-1 0,1 0 0,0 1 0,-1-1 0,0 1 0,-7 20 0,2 25 0,7-11 0,1 0 0,1 0 0,14 59 0,38 102 0,-40-147-227,3 0-1,2-1 1,2-1-1,1-2 1,52 74-1,-41-75-6598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3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85 456 24575,'-28'-24'0,"22"20"0,0 0 0,0-1 0,1 0 0,0 0 0,0 0 0,0-1 0,0 1 0,1-1 0,-4-8 0,7 13 0,1 0 0,0-1 0,0 1 0,-1 0 0,1 0 0,0-1 0,0 1 0,0 0 0,0 0 0,1-1 0,-1 1 0,0 0 0,0 0 0,1-1 0,-1 1 0,1 0 0,-1 0 0,1 0 0,-1 0 0,1 0 0,0 0 0,0 0 0,-1 0 0,1 0 0,0 0 0,0 0 0,0 0 0,0 1 0,0-1 0,0 0 0,0 1 0,0-1 0,2 0 0,4-3 0,1 1 0,0 0 0,15-4 0,-20 6 0,196-41 0,-134 32 0,-1-4 0,-1-2 0,69-28 0,-124 41 0,-1 0 0,0 0 0,0-1 0,0-1 0,-1 1 0,1-1 0,-1 0 0,7-7 0,-12 10 0,1 0 0,-1 0 0,1 0 0,-1 0 0,0 0 0,0 0 0,0-1 0,0 1 0,0 0 0,0-1 0,-1 1 0,1 0 0,-1-1 0,0 1 0,0-1 0,0 1 0,0-1 0,0 1 0,0 0 0,0-1 0,-1 1 0,0-1 0,1 1 0,-1 0 0,0-1 0,0 1 0,0 0 0,0 0 0,0 0 0,-3-3 0,-1-2 0,0 1 0,-1 0 0,1 1 0,-1-1 0,-1 1 0,1 0 0,-1 1 0,0 0 0,0 0 0,0 0 0,0 1 0,-1 0 0,1 0 0,-1 1 0,0 0 0,0 0 0,0 1 0,-11-1 0,4 1 0,1 0 0,-1 2 0,1-1 0,-1 2 0,1 0 0,-1 1 0,1 0 0,0 1 0,-18 8 0,23-8 0,0 0 0,1 1 0,-1 1 0,1-1 0,0 1 0,1 1 0,0-1 0,0 1 0,0 1 0,1-1 0,-1 1 0,2 0 0,-1 1 0,2-1 0,-1 1 0,1 0 0,0 0 0,1 0 0,0 1 0,0-1 0,1 1 0,0 0 0,1 0 0,0-1 0,1 1 0,0 0 0,0 0 0,1 0 0,0 0 0,1-1 0,0 1 0,1 0 0,0-1 0,0 0 0,1 1 0,0-1 0,0-1 0,7 9 0,-2-4 12,1-1 0,1 0 0,0-1 0,0-1 0,1 1 0,1-2 0,-1 0 0,2 0 0,15 7 0,-3-4-309,0-1 0,0-1 0,1-1 0,32 6 0,6-3-6529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3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410 335 24575,'-2'-7'0,"1"1"0,-1 0 0,0 0 0,0 0 0,0 0 0,-1 0 0,0 1 0,-4-7 0,-3-7 0,-5-11 0,-2 0 0,-1 1 0,-1 1 0,-1 0 0,-1 2 0,-26-25 0,44 48 0,0 0 0,-1 0 0,1 0 0,-1 1 0,1-1 0,-1 1 0,0 0 0,0 0 0,0 0 0,0 0 0,0 1 0,-1-1 0,1 1 0,0 0 0,-1 1 0,-4-1 0,5 1 0,0 1 0,1-1 0,-1 1 0,0 0 0,0 0 0,1 1 0,-1-1 0,1 1 0,-1 0 0,1 0 0,0 0 0,0 0 0,0 0 0,0 1 0,0 0 0,0-1 0,1 1 0,-1 0 0,-1 4 0,-5 6 0,0 0 0,2 1 0,-1 0 0,2 0 0,0 1 0,1 0 0,-6 26 0,4-5 0,2 0 0,-2 45 0,6-51 0,2-1 0,0 1 0,2-1 0,2 0 0,0 0 0,2 0 0,1 0 0,1-1 0,25 51 0,-24-60 0,1-1 0,1 0 0,0-1 0,1 0 0,1-1 0,1-1 0,0 0 0,1-1 0,1 0 0,0-2 0,0 0 0,1-1 0,1 0 0,30 12 0,-28-16 0,0 0 0,0-1 0,1-1 0,-1-1 0,1-1 0,0 0 0,1-2 0,-1-1 0,0-1 0,0 0 0,0-2 0,0-1 0,-1 0 0,22-8 0,-25 6 0,0-2 0,-1 0 0,1 0 0,-2-2 0,1 0 0,-1-1 0,-1-1 0,0 0 0,-1-1 0,0 0 0,-1-1 0,-1-1 0,0 0 0,-1-1 0,0 0 0,10-23 0,-11 19 0,-2-1 0,-1 0 0,0 0 0,-2-1 0,0 1 0,-1-1 0,-2-1 0,0 1 0,-1 0 0,-1 0 0,-1-1 0,-1 1 0,-2 0 0,0 0 0,-1 1 0,-1-1 0,0 1 0,-2 0 0,-1 1 0,-1-1 0,-14-21 0,23 40-58,-19-25 243,20 26-242,-1 0 0,0 1-1,1-1 1,-1 0-1,0 0 1,0 1 0,0-1-1,0 0 1,0 1-1,0-1 1,0 1 0,0-1-1,0 1 1,0-1-1,0 1 1,0 0 0,0-1-1,0 1 1,0 0-1,-1 0 1,1 0 0,0 0-1,0 0 1,0 0-1,-2 1 1,-5 5-6769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449 667 24575,'-67'1'0,"-105"-3"0,147 0 0,0-1 0,-1-1 0,1-2 0,-36-11 0,59 16 0,-1 0 0,1 1 0,-1-1 0,1 0 0,-1 0 0,1 0 0,-1-1 0,1 1 0,0-1 0,0 1 0,0-1 0,0 0 0,0 0 0,0 0 0,0 0 0,1 0 0,-1 0 0,0 0 0,1-1 0,0 1 0,0 0 0,0-1 0,0 1 0,-1-4 0,2 3 0,1 0 0,0-1 0,-1 1 0,1 0 0,1-1 0,-1 1 0,0 0 0,1 0 0,-1 0 0,1 0 0,0 0 0,0 0 0,0 1 0,1-1 0,-1 0 0,0 1 0,1 0 0,0 0 0,3-3 0,19-14 3,1 1-1,0 1 0,47-22 0,94-30-104,-127 53 12,871-270-827,-625 227-265,-252 55-4727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3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88 24575,'-13'-21'0,"14"20"0,6 14 0,52 131 0,8 16 0,-55-137 0,0-1 0,2 0 0,0-1 0,31 34 0,-40-50 0,0 0 0,0 0 0,1-1 0,-1 0 0,1 0 0,0 0 0,0-1 0,1 0 0,-1 0 0,0 0 0,1-1 0,0 0 0,0-1 0,7 2 0,-3-2 0,-1-1 0,1 0 0,-1 0 0,1-1 0,-1-1 0,1 0 0,-1 0 0,17-6 0,-7 0 0,0-2 0,0 1 0,-1-2 0,0-1 0,-1 0 0,-1-1 0,0-1 0,23-25 0,-33 31 0,0 0 0,0-1 0,-1 0 0,0-1 0,0 1 0,-1-1 0,-1 0 0,0-1 0,0 1 0,-1-1 0,0 1 0,-1-1 0,0 0 0,-1 0 0,0 0 0,-1 0 0,0 0 0,0 0 0,-3-13 0,-1 7 0,0 1 0,0-1 0,-2 1 0,0 1 0,-1-1 0,0 1 0,-1 0 0,-1 1 0,0 0 0,-1 0 0,-22-23 0,31 36 0,0 0 0,0 0 0,-1 0 0,1 0 0,0 0 0,-1 0 0,1 0 0,-1 0 0,1 0 0,-1 0 0,-3 0 0,0 4 0,8 10 0,10 18-341,1-1 0,1-1-1,22 31 1,-19-35-6485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3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155 304 24575,'13'-14'0,"0"-1"0,-1 0 0,0-1 0,-2 0 0,13-26 0,-18 34 0,-1-1 0,-1 0 0,0 0 0,0 0 0,-1-1 0,0 1 0,0 0 0,-1-1 0,-1 1 0,1-1 0,-2 0 0,-1-18 0,1 26 0,1 0 0,-1-1 0,1 1 0,-1 0 0,0 0 0,0-1 0,0 1 0,0 0 0,-1 0 0,1 0 0,0 0 0,-1 0 0,1 0 0,-1 1 0,0-1 0,0 0 0,1 1 0,-1-1 0,0 1 0,-4-2 0,3 2 0,-1 0 0,1 0 0,-1 0 0,1 1 0,-1-1 0,1 1 0,-1 0 0,0 0 0,1 1 0,-1-1 0,1 0 0,-6 3 0,-3 0 0,0 2 0,0 0 0,0 0 0,1 1 0,-1 0 0,-15 13 0,19-14 0,0 2 0,1-1 0,0 1 0,0 0 0,1 0 0,0 1 0,0-1 0,1 2 0,-7 11 0,11-16 0,-1 0 0,1 0 0,0 0 0,0 0 0,0 0 0,0 0 0,1 0 0,-1 1 0,1-1 0,1 0 0,-1 0 0,0 1 0,1-1 0,0 0 0,0 0 0,0 0 0,1 0 0,-1 0 0,1 0 0,0 0 0,0 0 0,0-1 0,5 7 0,3 2 0,0-1 0,1-1 0,0 0 0,1 0 0,0-1 0,0 0 0,19 9 0,103 43 0,-70-34 0,-52-21 0,7 2 0,-1 0 0,0 1 0,-1 1 0,0 1 0,24 18 0,-40-28 0,1 0 0,-1 1 0,1-1 0,-1 0 0,1 1 0,-1-1 0,0 1 0,0-1 0,0 1 0,0-1 0,0 1 0,0 0 0,0 0 0,0-1 0,-1 1 0,1 0 0,-1 0 0,1 0 0,-1 0 0,0 0 0,0 0 0,1 0 0,-1 0 0,-1 0 0,1-1 0,0 1 0,0 0 0,-1 0 0,1 0 0,-1 0 0,0 0 0,1-1 0,-1 1 0,0 0 0,0 0 0,0-1 0,0 1 0,-1-1 0,1 1 0,0-1 0,-1 1 0,1-1 0,-3 2 0,-3 2 0,-1 1 0,-1-1 0,1 0 0,-1-1 0,0 0 0,0-1 0,-13 4 0,5-3-170,0 0-1,-1-2 0,1 0 1,-1-1-1,1 0 0,-1-2 1,-31-4-1,-3-5-6655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3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24575,'1'-1'0,"0"0"0,1 0 0,-1 0 0,0 0 0,0 0 0,1 0 0,-1 0 0,0 0 0,1 0 0,-1 1 0,1-1 0,-1 1 0,1-1 0,-1 1 0,1 0 0,0-1 0,-1 1 0,1 0 0,-1 0 0,1 0 0,0 0 0,-1 0 0,3 1 0,-1 0 0,0 0 0,0 1 0,0-1 0,0 1 0,-1 0 0,1-1 0,-1 1 0,1 1 0,-1-1 0,0 0 0,3 4 0,5 7 0,0 1 0,-2 0 0,12 25 0,-17-33 0,284 549 0,-206-400 120,-67-123-615,-1 0 0,16 67 0,-22-62-6331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3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59 442 24575,'-7'-6'0,"1"0"0,0-1 0,0 0 0,1 0 0,0 0 0,0-1 0,1 0 0,0 0 0,1 0 0,-4-9 0,7 17 0,0-1 0,0 0 0,0 0 0,0 1 0,0-1 0,0 0 0,0 0 0,0 1 0,1-1 0,-1 0 0,0 0 0,0 1 0,0-1 0,1 0 0,-1 1 0,1-1 0,-1 0 0,0 1 0,1-1 0,-1 1 0,1-1 0,-1 1 0,1-1 0,-1 1 0,1-1 0,0 1 0,-1-1 0,1 1 0,0 0 0,-1-1 0,1 1 0,0 0 0,-1 0 0,1-1 0,1 1 0,32-4 0,-24 3 0,426-74 0,-416 71 0,492-119 0,-487 116 0,0-1 0,34-17 0,-58 25 0,0 0 0,0 0 0,0-1 0,0 1 0,0-1 0,0 1 0,0-1 0,-1 1 0,1-1 0,0 1 0,0-1 0,0 0 0,-1 1 0,1-1 0,0 0 0,-1 0 0,1 0 0,-1 0 0,1 1 0,-1-1 0,1 0 0,0-2 0,-2 2 0,1 1 0,-1-1 0,0 0 0,1 1 0,-1-1 0,0 1 0,1-1 0,-1 1 0,0 0 0,0-1 0,0 1 0,1 0 0,-1-1 0,0 1 0,0 0 0,0 0 0,0 0 0,1-1 0,-3 1 0,-53 0 0,25 5 0,1 1 0,0 1 0,-50 20 0,64-21 0,1 1 0,-1 1 0,1 0 0,1 1 0,0 1 0,0 0 0,1 1 0,-17 18 0,25-24 0,1 0 0,-1 1 0,1-1 0,1 1 0,-1 0 0,1 0 0,0 1 0,0-1 0,1 0 0,0 1 0,0 0 0,1 0 0,-1-1 0,2 1 0,-1 0 0,1 0 0,0 0 0,0 0 0,1 0 0,0 0 0,0 0 0,0-1 0,1 1 0,0 0 0,0-1 0,4 7 0,1 0 0,0-1 0,1 0 0,0 0 0,1-1 0,0 0 0,1-1 0,0 0 0,1 0 0,0-1 0,0-1 0,23 14 0,-15-12 0,0-1 0,1 0 0,0-2 0,1 0 0,-1-1 0,24 3 0,-35-7 0,0-1 0,0 0 0,1 0 0,-1-1 0,0 0 0,1-1 0,-1 0 0,0 0 0,0-1 0,1 0 0,-2-1 0,1 0 0,0-1 0,0 1 0,-1-1 0,10-7 0,-14 8 0,-1 1 0,-1-1 0,1 0 0,0 0 0,0 0 0,-1 0 0,0 0 0,0 0 0,0-1 0,0 1 0,0-1 0,-1 0 0,1 1 0,-1-1 0,0 0 0,1-4 0,-2 1 0,1 0 0,-1 0 0,0 1 0,-1-1 0,0 0 0,0 0 0,0 1 0,-5-12 0,-1-2 0,-2 1 0,0 0 0,-1 1 0,-1 0 0,-14-17 0,-84-87 0,83 94 0,24 26 0,0 1 0,0-1 0,1 0 0,-1 0 0,0 0 0,1 0 0,0 0 0,-1-1 0,1 1 0,0 0 0,0 0 0,0-1 0,1 1 0,-1-1 0,0-3 0,1 5 0,0 0 0,0 1 0,0-1 0,1 0 0,-1 1 0,0-1 0,0 0 0,1 1 0,-1-1 0,1 0 0,-1 1 0,0-1 0,1 1 0,-1-1 0,1 1 0,-1-1 0,1 1 0,0-1 0,-1 1 0,2-1 0,23-6 0,-2 6 0,0 0 0,1 2 0,-1 1 0,38 8 0,91 29 0,-130-33 0,0 1 0,-1 1 0,0 1 0,0 1 0,37 25 0,-53-31 0,0 0 0,0 0 0,-1 1 0,1 0 0,-1 0 0,0 0 0,0 0 0,0 0 0,-1 1 0,0 0 0,3 6 0,-5-7 0,0-1 0,0 1 0,0 0 0,0-1 0,-1 1 0,0 0 0,0 0 0,0-1 0,0 1 0,-1 0 0,0-1 0,0 1 0,0 0 0,-1-1 0,1 0 0,-1 1 0,-3 4 0,1-2 0,0 1 0,-1-1 0,0 0 0,-8 7 0,-9 2 0,21-16 0,1 1 0,-1-1 0,0 0 0,0 0 0,0 0 0,1 1 0,-1-1 0,0 0 0,0 0 0,0 0 0,1 0 0,-1-1 0,0 1 0,0 0 0,0 0 0,0 0 0,1-1 0,-1 1 0,0 0 0,0-1 0,1 1 0,-1-1 0,0 1 0,1 0 0,-2-2 0,1 1 0,0-1 0,0 0 0,0 0 0,0 1 0,0-1 0,0 0 0,0 0 0,0 0 0,1 0 0,-1 0 0,1 0 0,0 0 0,0 0 0,-1-1 0,1 1 0,0 0 0,1-3 0,7-39 0,-7 40 0,7-25 0,1-1 0,2 1 0,1 1 0,1 0 0,2 0 0,1 1 0,0 1 0,25-28 0,-36 49 0,-1 0 0,1 0 0,1 1 0,-1-1 0,1 1 0,0 0 0,0 1 0,0 0 0,0-1 0,11-2 0,-14 5 0,0 0 0,-1 1 0,1-1 0,0 1 0,0 0 0,0 0 0,0 0 0,-1 0 0,1 0 0,0 1 0,0-1 0,0 1 0,-1 0 0,1-1 0,0 1 0,-1 1 0,1-1 0,-1 0 0,1 1 0,-1-1 0,0 1 0,1 0 0,-1 0 0,0-1 0,0 2 0,0-1 0,-1 0 0,3 3 0,9 17 0,-2 1 0,0 0 0,-1 0 0,-2 1 0,7 28 0,-1-6 0,-11-35 0,0 0 0,0-1 0,1 0 0,8 16 0,-12-25 0,0 0 0,1 0 0,-1 0 0,1 0 0,-1 0 0,1 0 0,-1 0 0,1 0 0,0 0 0,-1 0 0,1 0 0,0-1 0,0 1 0,0 0 0,0 0 0,0-1 0,-1 1 0,1-1 0,0 1 0,0-1 0,1 1 0,-1-1 0,0 0 0,0 1 0,0-1 0,0 0 0,0 0 0,0 0 0,0 0 0,0 0 0,0 0 0,1 0 0,-1 0 0,0-1 0,0 1 0,0 0 0,0 0 0,0-1 0,0 1 0,0-1 0,0 1 0,0-1 0,0 0 0,1 0 0,12-13 0,-1 0 0,-1-1 0,0-1 0,-1 1 0,-1-2 0,12-24 0,-4 9 0,-10 17 0,2-2 0,0 0 0,13-16 0,-20 29 0,-1 1 0,0 1 0,1-1 0,0 0 0,0 0 0,-1 1 0,2 0 0,-1-1 0,0 1 0,0 0 0,1 1 0,-1-1 0,1 1 0,-1-1 0,1 1 0,0 0 0,3 0 0,-4 1 0,0 0 0,-1 1 0,1 0 0,-1-1 0,1 1 0,-1 0 0,1 0 0,-1 0 0,1 1 0,-1-1 0,0 0 0,0 1 0,0 0 0,0-1 0,0 1 0,0 0 0,0 0 0,0 0 0,-1 0 0,1 1 0,-1-1 0,0 0 0,2 4 0,4 8 0,-1 1 0,8 25 0,-11-31 0,6 24 59,6 41 0,-2-8-1542,-6-35-5343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27 544 24575,'0'-9'0,"0"-8"0,0-6 0,5 2 0,1 8 0,0 11 0,-2 11 0,4 13 0,0 12 0,4 10 0,-1 1 0,3 4 0,4 1 0,-2-2 0,2-5 0,-3-5 0,-3-10-8191</inkml:trace>
  <inkml:trace contextRef="#ctx0" brushRef="#br0" timeOffset="1">27 80 24575,'-5'-5'0,"-1"-6"0,0-6 0,2-4 0,0 5 0,2 6-8191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24575,'45'-2'0,"49"-9"0,37-1 0,-124 12 0,0 0 0,-1 0 0,1 1 0,0 0 0,0 0 0,-1 0 0,1 1 0,-1 0 0,1 1 0,-1-1 0,0 1 0,0 0 0,0 1 0,6 4 0,-9-5 0,0 0 0,1 1 0,-1-1 0,0 1 0,-1 0 0,1 0 0,-1 0 0,0 0 0,0 1 0,0-1 0,0 1 0,-1-1 0,1 1 0,-1 0 0,-1-1 0,1 1 0,-1 0 0,1-1 0,-1 1 0,-2 9 0,0 5 0,-1-1 0,-1 1 0,0 0 0,-2-1 0,-8 20 0,-47 85 0,1 0 0,58-117 0,-1 0 0,1 0 0,1-1 0,-1 1 0,1 1 0,0-1 0,0 0 0,1 0 0,0 0 0,0 0 0,0 0 0,1 1 0,0-1 0,0 0 0,3 9 0,-2-11 0,0 1 0,1-1 0,0 0 0,-1 0 0,1 0 0,0-1 0,1 1 0,-1-1 0,1 0 0,-1 0 0,1 0 0,0 0 0,0 0 0,1-1 0,-1 0 0,0 0 0,1 0 0,-1 0 0,1-1 0,6 2 0,1-1-136,0-1-1,0 0 1,0 0-1,0-1 1,0 0-1,0-1 1,-1-1-1,1 0 0,14-4 1,18-7-6690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171 396 24575,'-29'0'0,"18"-1"0,1 0 0,-1 1 0,0 0 0,0 1 0,0 1 0,1-1 0,-1 2 0,1-1 0,-16 7 0,25-8 0,0-1 0,0 1 0,0-1 0,0 1 0,-1-1 0,1 1 0,0 0 0,0 0 0,0 0 0,0-1 0,1 1 0,-1 0 0,0 0 0,0 0 0,0 1 0,1-1 0,-1 0 0,1 0 0,-1 0 0,1 0 0,-1 3 0,1-3 0,0 0 0,0 0 0,1 0 0,-1 0 0,0 0 0,1 0 0,-1 0 0,1-1 0,-1 1 0,1 0 0,-1 0 0,1 0 0,0 0 0,-1-1 0,1 1 0,0 0 0,0 0 0,0-1 0,0 1 0,1 0 0,4 2 0,0 1 0,0-2 0,0 1 0,1-1 0,-1 1 0,13 1 0,5-2 0,1 0 0,-1-2 0,1 0 0,30-5 0,100-23 0,-127 22 0,151-36-1365,-99 21-5461</inkml:trace>
  <inkml:trace contextRef="#ctx0" brushRef="#br0" timeOffset="1">990 205 24575,'0'-6'0,"-1"0"0,0 0 0,-1 0 0,1 0 0,-1 0 0,0 0 0,0 0 0,-1 1 0,0-1 0,0 1 0,0 0 0,-1 0 0,-8-9 0,0 1 0,0 0 0,-2 1 0,-19-15 0,24 21 0,-1 0 0,1 0 0,-1 1 0,0 0 0,0 0 0,0 1 0,-1 1 0,1 0 0,-1 0 0,0 1 0,0 0 0,0 1 0,-17 0 0,21 2 0,0 0 0,1 0 0,-1 0 0,0 1 0,1 0 0,-1 1 0,1-1 0,0 1 0,0 0 0,0 1 0,0-1 0,0 1 0,1 0 0,0 1 0,0-1 0,0 1 0,0 0 0,1 0 0,0 1 0,0-1 0,0 1 0,1 0 0,-4 7 0,0 3 0,1 1 0,1 0 0,0 0 0,1 1 0,1-1 0,0 1 0,2 0 0,0 0 0,1 0 0,1-1 0,5 36 0,-1-25 0,1-1 0,2-1 0,0 1 0,2-1 0,1-1 0,0 0 0,17 25 0,-18-35-97,0 0-1,1-1 1,0 0-1,1-1 1,0-1-1,1 0 1,1 0-1,0-1 1,0-1-1,1 0 1,1-1-1,-1-1 0,22 8 1,12-1-6729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377 999 24575,'2'0'0,"-1"-1"0,0 1 0,1-1 0,-1 1 0,0-1 0,0 0 0,1 0 0,-1 0 0,0 1 0,0-1 0,0 0 0,0 0 0,0 0 0,0 0 0,-1-1 0,1 1 0,0 0 0,-1 0 0,1 0 0,0-1 0,-1 1 0,1 0 0,-1-1 0,0 1 0,1 0 0,-1-1 0,0 1 0,0-1 0,0 1 0,0-3 0,0-4 0,1 1 0,-1-1 0,-1 0 0,-1-9 0,-4-6 0,-2 1 0,0 1 0,-2-1 0,0 2 0,-1-1 0,-1 1 0,-1 1 0,-1 0 0,-21-22 0,29 35 0,0-1 0,0 1 0,-1 0 0,0 1 0,0-1 0,0 1 0,-11-5 0,15 9 0,0 0 0,0 0 0,0 0 0,0 0 0,0 0 0,0 1 0,-1-1 0,1 1 0,0 0 0,0 0 0,-1 0 0,1 1 0,0-1 0,0 1 0,-1-1 0,1 1 0,0 0 0,0 1 0,0-1 0,0 0 0,0 1 0,1-1 0,-4 3 0,-2 3 0,0 0 0,1 0 0,0 1 0,0 0 0,1 0 0,0 1 0,0-1 0,1 1 0,0 1 0,0-1 0,-3 12 0,-4 13 0,-13 64 0,19-69 0,2 0 0,0 1 0,2-1 0,2 31 0,1-48 0,0 0 0,0 0 0,1 0 0,0 0 0,1 0 0,1 0 0,0-1 0,0 1 0,1-1 0,1 0 0,0-1 0,10 14 0,-12-19 0,0 0 0,1-1 0,0 1 0,0-1 0,0-1 0,0 1 0,1-1 0,-1 0 0,1 0 0,0 0 0,0-1 0,0 0 0,0 0 0,0 0 0,0-1 0,1 0 0,-1 0 0,1-1 0,-1 0 0,0 0 0,1 0 0,-1-1 0,0 0 0,1 0 0,-1-1 0,10-3 0,0-1 0,-1 0 0,0-1 0,-1-1 0,0 0 0,0-1 0,0 0 0,-1-1 0,-1-1 0,15-15 0,-3-2 0,-2 0 0,-2-1 0,0-1 0,-2-1 0,-1-1 0,-2-1 0,-1 0 0,-2 0 0,-1-1 0,7-38 0,-3-7 0,-4 0 0,-3-1 0,-3-113 0,-14 26 0,6 144 0,0 0 0,-2 0 0,-1 1 0,-17-44 0,22 64 0,0-1 0,0 1 0,-1-1 0,1 1 0,-1 0 0,1-1 0,-1 1 0,0 0 0,0 0 0,0 0 0,0 1 0,-4-4 0,5 5 0,0 0 0,1 0 0,-1-1 0,1 1 0,-1 0 0,1 0 0,-1 0 0,0 0 0,1 0 0,-1 0 0,0 0 0,1 0 0,-1 0 0,1 0 0,-1 0 0,0 0 0,1 0 0,-1 1 0,1-1 0,-1 0 0,1 0 0,-2 1 0,1 0 0,0 0 0,0 0 0,0 0 0,0 0 0,0 1 0,0-1 0,1 0 0,-1 0 0,0 1 0,1-1 0,-1 0 0,1 1 0,-1 1 0,-3 14 0,2 1 0,0-1 0,1 1 0,0-1 0,2 1 0,0-1 0,6 28 0,-4-23 0,96 457 120,-1-1-1605,-94-433-5341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298 595 24575,'17'-16'0,"-2"-1"0,25-33 0,-35 41 0,0 0 0,0 0 0,-1-1 0,0 1 0,-1-1 0,0 0 0,0 0 0,1-16 0,-2 11 0,-2 0 0,0 0 0,0 0 0,-1 0 0,-1 0 0,-1 0 0,0 1 0,-1-1 0,-8-19 0,9 25 0,-2-1 0,1 1 0,-1 0 0,0 0 0,-1 1 0,0 0 0,0 0 0,-1 0 0,0 1 0,0-1 0,-1 2 0,0-1 0,0 1 0,-16-9 0,19 13 0,1 0 0,0 0 0,-1 1 0,1-1 0,-1 1 0,0 0 0,1 0 0,-1 1 0,0 0 0,1-1 0,-1 2 0,0-1 0,0 0 0,1 1 0,-1 0 0,-9 3 0,8-1 0,-1 0 0,1 0 0,-1 1 0,1 0 0,0 1 0,1-1 0,-1 1 0,1 0 0,0 1 0,-5 5 0,-3 7 0,1 1 0,0 0 0,2 0 0,0 1 0,1 0 0,-8 30 0,8-19 0,1 0 0,2 1 0,-4 53 0,9-69 0,1 0 0,1 0 0,0 0 0,1 0 0,0 0 0,1-1 0,1 1 0,1-1 0,9 21 0,-12-31 0,1 1 0,0-1 0,1 0 0,-1 0 0,1 0 0,0 0 0,0-1 0,1 0 0,-1 0 0,1 0 0,0 0 0,0-1 0,0 1 0,0-1 0,1 0 0,-1-1 0,1 0 0,0 0 0,-1 0 0,1 0 0,0-1 0,0 0 0,0 0 0,1-1 0,-1 1 0,0-2 0,0 1 0,0 0 0,10-3 0,-5 0 0,0 0 0,0 0 0,0-1 0,-1 0 0,1-1 0,-1-1 0,0 1 0,0-1 0,-1-1 0,0 0 0,0 0 0,-1-1 0,1 0 0,13-18 0,-13 11 0,-1-1 0,0 0 0,-1 0 0,-1 0 0,-1-1 0,0 1 0,-1-1 0,0-1 0,-2 1 0,0 0 0,-1-1 0,-1-22 0,-1 33 0,0-1 0,0 1 0,-1 0 0,-4-11 0,-7-2 0,13 20 0,-1 0 0,1 0 0,-1-1 0,1 1 0,-1 0 0,0 0 0,1 0 0,-1-1 0,1 1 0,-1 0 0,0 0 0,1 0 0,-1 0 0,1 0 0,-1 0 0,1 0 0,-1 0 0,0 0 0,1 1 0,-1-1 0,1 0 0,-1 0 0,1 0 0,-1 1 0,1-1 0,-1 0 0,1 1 0,-1-1 0,1 0 0,-1 1 0,0 0 0,-1 2 0,0-1 0,-1 1 0,2 0 0,-1 0 0,0 1 0,0-1 0,1 0 0,0 1 0,0-1 0,0 0 0,0 1 0,0-1 0,1 1 0,-1 0 0,1-1 0,0 1 0,1 6 0,0 1 0,0-1 0,1 0 0,0 0 0,0 0 0,5 10 0,-5-13 0,1 0 0,1 0 0,0 0 0,0 0 0,0-1 0,1 0 0,-1 0 0,1 0 0,1-1 0,-1 1 0,1-1 0,0 0 0,0-1 0,10 6 0,-7-6 0,1 1 0,0-1 0,1-1 0,-1 0 0,0 0 0,1-1 0,-1-1 0,1 0 0,16 0 0,-8-1 0,0-2 0,0 0 0,0-2 0,0 0 0,-1 0 0,0-2 0,0-1 0,0 0 0,0-1 0,-1 0 0,20-15 0,-25 14 0,-1 0 0,1-1 0,-2 0 0,1-1 0,-2 0 0,1-1 0,-2 0 0,1 0 0,-2-1 0,1 0 0,-2 0 0,7-19 0,-5 6 0,-1-1 0,-1 0 0,-2 0 0,0 0 0,-1-50 0,-3 42 0,1 13 0,0-1 0,-2 1 0,-6-38 0,9 131 0,10 32 0,6-1 0,3 0 0,5-2 0,60 150 0,-85-248 0,11 23 0,-5-19 0,-3-17 0,-1-70-1365,-4 28-5461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24575,'77'-305'0,"-72"292"0,1 15 0,3 23 0,37 198 0,-22-95 0,44 262 0,-32-165 0,-29-239 0,6-30 0,4-11 0,-4 20 0,1 0 0,25-43 0,-31 63 0,1 1 0,0 1 0,1 0 0,1 0 0,0 1 0,1 0 0,23-18 0,-31 27 0,1-1 0,0 1 0,0 1 0,0-1 0,1 1 0,-1 0 0,1 0 0,-1 0 0,1 1 0,0 0 0,-1 0 0,1 0 0,0 1 0,0-1 0,0 2 0,-1-1 0,1 1 0,0-1 0,0 2 0,-1-1 0,8 3 0,-5 0 0,-1-1 0,1 2 0,-1-1 0,0 1 0,0 0 0,-1 0 0,0 1 0,1 0 0,-2 0 0,1 0 0,-1 1 0,0 0 0,0 0 0,3 9 0,1 3-136,-1 1-1,-1 0 1,-1 0-1,-1 1 1,-1 0-1,0 0 1,-2 0-1,0 0 0,-3 38 1,-4 25-6690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4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24575,'-50'14'0,"34"-10"0,0 0 0,0 1 0,0 1 0,1 0 0,-17 10 0,29-14 0,-1 0 0,1 0 0,0 1 0,0-1 0,0 1 0,1 0 0,-1 0 0,1 0 0,-1 0 0,1 0 0,0 0 0,0 1 0,0-1 0,1 1 0,-1-1 0,1 1 0,0 0 0,0 0 0,0-1 0,1 1 0,-1 0 0,1 0 0,0 0 0,0 0 0,0 0 0,2 7 0,1 4 0,1-1 0,0 1 0,1-1 0,1 0 0,11 20 0,45 68 0,-16-30 0,135 289 103,-83-154-1571,-75-161-5358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404 402 24575,'0'-51'0,"-12"-95"0,10 133 0,0 0 0,-2-1 0,1 1 0,-1 0 0,-1 1 0,-1-1 0,1 1 0,-2 0 0,0 0 0,0 1 0,-1 0 0,-12-13 0,17 21 0,1 0 0,-1 1 0,-1-1 0,1 0 0,0 1 0,-1 0 0,1 0 0,-1 0 0,1 0 0,-1 1 0,0-1 0,0 1 0,0 0 0,0 0 0,0 0 0,0 1 0,0-1 0,0 1 0,0 0 0,0 0 0,0 1 0,0-1 0,0 1 0,0 0 0,0 0 0,0 0 0,0 0 0,0 1 0,1 0 0,-1 0 0,1 0 0,-1 0 0,-4 4 0,-3 3 0,-1 1 0,1 1 0,1 0 0,0 0 0,1 1 0,0 0 0,-13 25 0,7-9 0,2 1 0,1 1 0,1 0 0,2 1 0,1 0 0,1 0 0,2 0 0,1 1 0,2 0 0,1 37 0,2-44 0,0-1 0,2 0 0,1 0 0,1 0 0,1 0 0,1-1 0,1 0 0,1-1 0,1 1 0,1-2 0,1 1 0,1-2 0,29 38 0,-31-47 0,1 1 0,0-2 0,0 0 0,1 0 0,1-1 0,-1-1 0,1 0 0,1-1 0,-1-1 0,1 0 0,18 5 0,-13-7 0,-1 0 0,1-1 0,0-1 0,0 0 0,0-2 0,1-1 0,-1 0 0,28-6 0,-29 3 0,0 0 0,0-1 0,-1-1 0,0-1 0,-1-1 0,1 0 0,-1-1 0,-1-1 0,0 0 0,0-2 0,-1 1 0,0-2 0,-1 0 0,-1-1 0,0 0 0,-1-1 0,0 0 0,-1-1 0,15-32 0,-18 30 0,-1 0 0,-2-1 0,0 0 0,4-29 0,-7 39 0,-1 0 0,-1 0 0,0 0 0,0 0 0,-1 0 0,0 0 0,0 0 0,-1 0 0,0 1 0,0-1 0,-8-16 0,9 23 0,0 0 0,0 1 0,0-1 0,0 0 0,0 0 0,-1 1 0,1-1 0,0 1 0,-1-1 0,1 1 0,-1-1 0,0 1 0,1 0 0,-1 0 0,0 0 0,0 0 0,0 0 0,0 0 0,0 0 0,0 1 0,0-1 0,0 1 0,0 0 0,0-1 0,0 1 0,0 0 0,0 0 0,0 0 0,0 0 0,0 1 0,-1-1 0,-1 1 0,1 1 0,-1-1 0,1 1 0,-1 0 0,1 0 0,-1 0 0,1 1 0,0-1 0,0 1 0,1-1 0,-1 1 0,0 0 0,1 0 0,0 1 0,-1-1 0,1 0 0,-2 6 0,0-1 0,1 1 0,0 0 0,0 0 0,1 0 0,0 0 0,1 0 0,0 0 0,0 0 0,1 1 0,0-1 0,1 0 0,0 0 0,0 0 0,1 1 0,0-1 0,1-1 0,0 1 0,0 0 0,1-1 0,0 1 0,6 8 0,-3-6 0,1 0 0,0-1 0,1 0 0,0 0 0,1-1 0,-1-1 0,2 1 0,-1-1 0,1-1 0,1 0 0,-1-1 0,1 0 0,0 0 0,16 4 0,-7-4 0,0-1 0,1-1 0,-1-1 0,1-1 0,-1-1 0,1-1 0,22-2 0,-33 1 0,0 0 0,0-1 0,1-1 0,-1 1 0,-1-2 0,1 0 0,-1 0 0,1-1 0,-1 0 0,0 0 0,-1-1 0,1-1 0,-1 0 0,-1 0 0,10-9 0,-15 12 0,0 0 0,0 1 0,0-1 0,-1 0 0,1 0 0,-1-1 0,0 1 0,0 0 0,0-1 0,-1 1 0,0-1 0,0 0 0,0 1 0,0-1 0,-1 0 0,1 0 0,-2-6 0,0 4 0,0 1 0,-1 0 0,0-1 0,0 1 0,0 0 0,-1 0 0,0 0 0,0 0 0,-1 1 0,0 0 0,-5-8 0,-5-1 0,0 0 0,-1 1 0,0 0 0,-1 1 0,0 1 0,-1 1 0,-26-13 0,4 6 0,-80-23 0,97 34 0,-1 1 0,0 1 0,0 1 0,0 1 0,-27 1 0,45 1 0,-1 1 0,0-1 0,0 1 0,1 0 0,-1 1 0,1-1 0,-1 1 0,1 0 0,-1 0 0,-4 4 0,9-6 0,1 0 0,0 0 0,-1 0 0,1 1 0,-1-1 0,1 0 0,0 0 0,-1 1 0,1-1 0,0 0 0,-1 0 0,1 1 0,0-1 0,0 1 0,-1-1 0,1 0 0,0 1 0,0-1 0,-1 0 0,1 1 0,0-1 0,0 1 0,0-1 0,0 1 0,0-1 0,0 0 0,0 1 0,0-1 0,0 1 0,0-1 0,0 1 0,0-1 0,0 0 0,0 1 0,0-1 0,0 1 0,16 7 0,25-3 0,-17-9 0,0 0 0,0-2 0,-1 0 0,0-2 0,34-16 0,-36 15 0,1 0 0,0 1 0,1 1 0,-1 1 0,1 1 0,26-2 0,-41 7 0,0 1 0,0 0 0,-1 0 0,1 1 0,-1-1 0,1 2 0,-1-1 0,0 1 0,0 0 0,0 1 0,0 0 0,0 0 0,-1 0 0,8 7 0,10 11 0,0 0 0,23 30 0,-13-14 0,64 74 0,-98-112 0,0 1 0,1 0 0,-1-1 0,1 1 0,-1 0 0,1-1 0,-1 1 0,1-1 0,-1 1 0,1-1 0,-1 1 0,1-1 0,0 1 0,-1-1 0,1 0 0,0 1 0,-1-1 0,1 0 0,0 0 0,0 1 0,-1-1 0,1 0 0,0 0 0,0 0 0,-1 0 0,2 0 0,-1-1 0,0 1 0,-1-1 0,1 0 0,0 0 0,-1 1 0,1-1 0,-1 0 0,1 0 0,-1 0 0,0 0 0,1 0 0,-1 0 0,0 1 0,0-1 0,1 0 0,-1 0 0,0-2 0,-1-57 0,0 48 0,1-12 0,-2-4 0,2-1 0,5-36 0,-5 59 0,1 0 0,0 0 0,1 0 0,-1 0 0,1 0 0,0 1 0,0-1 0,1 0 0,0 1 0,0 0 0,0 0 0,1 0 0,0 0 0,0 0 0,0 1 0,8-8 0,-10 11 0,0 0 0,0-1 0,0 1 0,0 0 0,1 0 0,-1 0 0,0 1 0,1-1 0,-1 1 0,1-1 0,-1 1 0,1 0 0,-1-1 0,1 2 0,-1-1 0,0 0 0,1 0 0,3 2 0,-1-1 0,-1 1 0,0 0 0,1 0 0,-1 0 0,0 0 0,0 1 0,-1 0 0,1 0 0,4 4 0,0 1 0,-1 1 0,0-1 0,0 1 0,-1 0 0,-1 0 0,1 1 0,6 18 0,-8-15 0,-1 0 0,0 0 0,-1 0 0,-1 1 0,0 25 0,50-106 0,-35 46 0,1 1 0,32-30 0,-44 45 0,0 1 0,0 0 0,1-1 0,-1 2 0,1-1 0,0 1 0,0 0 0,1 0 0,-1 0 0,1 1 0,-1 0 0,1 0 0,0 1 0,-1 0 0,12-1 0,-14 3 0,-1-1 0,0 1 0,0-1 0,0 1 0,1 0 0,-1 0 0,0 0 0,0 1 0,-1-1 0,1 1 0,0 0 0,0 0 0,-1 0 0,1 0 0,2 3 0,-1 0 0,0 0 0,0 0 0,0 0 0,-1 1 0,0 0 0,0 0 0,3 7 0,1 11 0,-1 0 0,0 0 0,2 28 0,-6-34 0,5 21-1365,0-7-5461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24 413 24575,'8'-9'0,"2"-2"0,-9 11 0,-1 0 0,1 1 0,-1-1 0,1 0 0,-1 0 0,1 1 0,0-1 0,-1 0 0,1 0 0,-1 1 0,0-1 0,1 1 0,-1-1 0,1 0 0,-1 1 0,1-1 0,-1 1 0,0-1 0,1 1 0,-1-1 0,0 1 0,0 0 0,1-1 0,-1 1 0,0-1 0,0 1 0,0-1 0,0 2 0,10 29 0,-1 1 0,-2 0 0,4 43 0,-1-11 0,19 93 0,19 112 0,-45-249 0,-1 1 0,-1 33 0,-6-37 0,5-17 0,0 0 0,0 0 0,0 0 0,0 0 0,-1 1 0,1-1 0,0 0 0,0 0 0,0 0 0,-1 0 0,1 0 0,0 0 0,0 0 0,-1 0 0,1 0 0,0 0 0,0 0 0,-1 0 0,1 0 0,0 0 0,0 0 0,0 0 0,-1 0 0,1 0 0,0 0 0,0 0 0,-1 0 0,1 0 0,0 0 0,0 0 0,0 0 0,-1 0 0,1-1 0,0 1 0,-18-24 0,-3-19 0,3-1 0,1-1 0,-13-59 0,-17-147 0,37 173 0,1-106 0,10 143 0,1 0 0,2 0 0,2 1 0,15-53 0,-17 79 0,1 0 0,0 1 0,1 0 0,0 0 0,16-23 0,-20 33 0,1-1 0,0 1 0,-1 0 0,1 0 0,0 0 0,0 0 0,1 0 0,-1 1 0,1-1 0,-1 1 0,1 0 0,0 0 0,0 0 0,0 1 0,0-1 0,0 1 0,0 0 0,0 0 0,0 0 0,0 1 0,1 0 0,-1 0 0,7 0 0,-3 2 0,0 0 0,0 1 0,-1 0 0,1 0 0,-1 0 0,0 1 0,0 0 0,0 1 0,-1-1 0,1 1 0,-1 1 0,0-1 0,-1 1 0,1 0 0,-1 0 0,0 1 0,-1-1 0,1 1 0,-1 0 0,-1 0 0,4 9 0,0 2 0,0 0 0,-1 1 0,-1 0 0,-1 0 0,0 0 0,-2 0 0,1 36 0,-4-35 10,0-1 0,-2 1 0,0-1 0,-1 0 0,-1 1 0,-1-2 0,-1 1 0,-1-1 0,0 0 0,-1 0 0,-12 16 0,13-22-103,-1 0 0,0 0 1,-1-1-1,0-1 0,-1 0 0,0 0 0,0-1 0,-1 0 1,0-1-1,-1-1 0,0 0 0,0 0 0,0-2 1,-1 1-1,-19 4 0,-3-4-6733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328 222 24575,'5'0'0,"0"0"0,-1 0 0,1-1 0,-1 0 0,1 0 0,-1 0 0,1 0 0,-1-1 0,0 1 0,0-1 0,0 0 0,0 0 0,0-1 0,0 1 0,0-1 0,5-5 0,-8 6 0,1 0 0,-1 0 0,1 0 0,-1 0 0,0 0 0,0-1 0,0 1 0,-1 0 0,1-1 0,0 1 0,-1 0 0,0-1 0,1 1 0,-1-1 0,0 1 0,0 0 0,0-1 0,-1 1 0,1-1 0,-1 1 0,1 0 0,-1-1 0,0 1 0,0 0 0,0-1 0,0 1 0,0 0 0,0 0 0,-1 0 0,1 0 0,-1 0 0,-2-2 0,-4-6 0,-1 1 0,0 1 0,0-1 0,-1 2 0,0-1 0,0 1 0,-1 1 0,0 0 0,-20-8 0,14 7 0,1 2 0,-1 0 0,0 0 0,0 2 0,-1 0 0,-25 0 0,38 3 0,-1 0 0,1 0 0,0 1 0,-1-1 0,1 1 0,0 1 0,0-1 0,0 1 0,-1 0 0,2 0 0,-1 0 0,0 1 0,0-1 0,1 1 0,-1 0 0,1 1 0,0-1 0,0 1 0,1 0 0,-6 6 0,5-3 0,-1 0 0,2 0 0,-1 0 0,1 1 0,0-1 0,1 1 0,-1 0 0,2 0 0,-1 0 0,1 0 0,0 0 0,1 0 0,0 8 0,1 6 0,1-1 0,1 0 0,1 1 0,1-1 0,0-1 0,17 40 0,-18-51 0,0 0 0,1 0 0,0 0 0,0 0 0,1-1 0,0 0 0,1 0 0,-1-1 0,1 0 0,1 0 0,0 0 0,0-1 0,0 0 0,0-1 0,1 0 0,17 8 0,-21-12 0,-1 0 0,1 0 0,0 0 0,0 0 0,-1-1 0,1 1 0,0-2 0,0 1 0,-1 0 0,1-1 0,0 0 0,0 0 0,-1 0 0,7-3 0,-4 1 0,1-1 0,0 0 0,-1-1 0,0 0 0,0 0 0,0 0 0,8-10 0,1-3 0,0-1 0,-2-1 0,0 0 0,18-37 0,-11 8 0,-17 37 0,1 1 0,-1 0 0,2 0 0,0 1 0,0-1 0,9-10 0,-15 21 0,0 0 0,0-1 0,0 1 0,0 0 0,1 0 0,-1-1 0,0 1 0,0 0 0,0 0 0,1-1 0,-1 1 0,0 0 0,0 0 0,1 0 0,-1-1 0,0 1 0,1 0 0,-1 0 0,0 0 0,0 0 0,1 0 0,-1 0 0,0 0 0,1-1 0,-1 1 0,0 0 0,1 0 0,-1 0 0,0 0 0,1 1 0,-1-1 0,0 0 0,1 0 0,-1 0 0,0 0 0,1 0 0,-1 0 0,0 0 0,0 0 0,1 1 0,-1-1 0,0 0 0,1 0 0,-1 0 0,0 1 0,0-1 0,0 0 0,1 0 0,-1 1 0,0-1 0,0 0 0,0 1 0,0-1 0,1 0 0,-1 1 0,5 20 0,-5-17 0,22 104-1365,-12-72-5461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17 350 24575,'-1'-9'0,"1"0"0,-2 1 0,1-1 0,-4-8 0,3 11 0,1-1 0,-1 0 0,1 0 0,0-1 0,1-10 0,0 17 0,-1 1 0,1 0 0,0-1 0,0 1 0,0 0 0,0-1 0,0 1 0,0 0 0,0-1 0,0 1 0,1-1 0,-1 1 0,0 0 0,0-1 0,0 1 0,0 0 0,0-1 0,1 1 0,-1 0 0,0-1 0,0 1 0,0 0 0,1 0 0,-1-1 0,0 1 0,1 0 0,-1 0 0,0-1 0,0 1 0,1 0 0,-1 0 0,0 0 0,1-1 0,-1 1 0,1 0 0,-1 0 0,0 0 0,1 0 0,-1 0 0,0 0 0,1 0 0,-1 0 0,1 0 0,18 12 0,14 25 0,3 15 0,-2 1 0,36 79 0,-67-125 0,21 52 0,-23-57 0,0 0 0,0 0 0,-1 1 0,1-1 0,-1 0 0,1 1 0,-1-1 0,0 0 0,0 1 0,0-1 0,0 0 0,0 1 0,-1-1 0,1 0 0,-1 1 0,0-1 0,1 0 0,-1 0 0,0 0 0,0 0 0,-1 0 0,0 2 0,1-3 0,-1 0 0,1 0 0,0 0 0,-1-1 0,1 1 0,-1-1 0,1 1 0,-1-1 0,1 1 0,-1-1 0,1 0 0,-1 0 0,1 0 0,-1 0 0,1 0 0,-1 0 0,1 0 0,-1 0 0,1-1 0,-1 1 0,1 0 0,-1-1 0,1 1 0,0-1 0,-1 0 0,1 0 0,0 1 0,-1-1 0,1 0 0,0 0 0,0 0 0,0 0 0,0 0 0,-1-2 0,-5-3 0,1 0 0,0-1 0,0 0 0,-7-12 0,4 2 0,0 0 0,1-1 0,1 0 0,1 0 0,1-1 0,0 0 0,1 0 0,1 0 0,1 0 0,1 0 0,1-24 0,1 21 0,1-1 0,1 1 0,1 0 0,1 0 0,1 0 0,1 0 0,1 1 0,1 0 0,15-26 0,-19 38-151,1 0-1,1 1 0,-1 0 0,1 0 1,0 1-1,1 0 0,0 0 1,9-6-1,20-9-6674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115 215 24575,'-3'2'0,"0"0"0,0 0 0,0 0 0,-1 0 0,1-1 0,0 1 0,-1-1 0,1 0 0,-1 0 0,-4 0 0,5-1 0,1 1 0,-1-1 0,0 1 0,1 0 0,-1-1 0,1 1 0,-1 0 0,1 1 0,-1-1 0,1 0 0,0 1 0,0-1 0,-1 1 0,1 0 0,-3 3 0,5-4 0,-1 0 0,1 0 0,0 0 0,0 0 0,0 1 0,0-1 0,0 0 0,0 0 0,1 0 0,-1 0 0,0 0 0,0 0 0,1 0 0,-1 0 0,1 0 0,-1 0 0,1 0 0,-1 0 0,1 0 0,-1 0 0,1 0 0,0-1 0,0 1 0,-1 0 0,1 0 0,0-1 0,0 1 0,0-1 0,0 1 0,0 0 0,0-1 0,2 1 0,34 17 0,-26-14 0,0-1 0,1-1 0,-1 0 0,1 0 0,0-1 0,-1-1 0,1 0 0,0 0 0,0-1 0,-1-1 0,1 0 0,-1-1 0,0 0 0,19-8 0,-23 9 0,-1-1 0,1 0 0,-1 0 0,0-1 0,0 0 0,-1 0 0,1 0 0,-1-1 0,0 0 0,0 0 0,0 0 0,-1 0 0,0-1 0,0 0 0,0 0 0,-1 0 0,1 0 0,-2-1 0,1 1 0,-1-1 0,0 1 0,0-1 0,-1 0 0,1 0 0,-1-12 0,-1 14 0,0-1 0,-1 0 0,1 0 0,-1 1 0,0-1 0,-1 1 0,0-1 0,1 1 0,-2-1 0,1 1 0,-1 0 0,1 0 0,-1 0 0,-1 0 0,1 1 0,-6-7 0,3 6 0,1 1 0,-1-1 0,0 1 0,-1 0 0,1 0 0,-1 1 0,1 0 0,-1 0 0,0 1 0,0-1 0,-13-1 0,11 2 0,-1 1 0,1 0 0,-1 0 0,0 1 0,0 1 0,1-1 0,-1 2 0,0-1 0,1 1 0,-1 1 0,1 0 0,0 0 0,0 1 0,0 0 0,0 0 0,1 1 0,-1 0 0,1 1 0,-10 9 0,11-7 0,0 0 0,1 0 0,1 0 0,-1 1 0,1 0 0,1 1 0,0-1 0,0 1 0,1-1 0,0 1 0,0 0 0,1 1 0,1-1 0,0 0 0,0 0 0,1 1 0,0-1 0,4 20 0,-2-13 0,1-1 0,1 0 0,1 0 0,1-1 0,0 1 0,0-1 0,2-1 0,0 1 0,0-1 0,2-1 0,12 16 0,-6-12 0,1-1 0,0 0 0,1-2 0,1 0 0,1 0 0,0-2 0,0-1 0,1 0 0,28 9 0,-31-13 0,1-2 0,0 1 0,0-2 0,1-1 0,-1-1 0,1 0 0,0-1 0,0-1 0,-1-1 0,1-1 0,25-6 0,-37 6-124,0 0 0,0 0 0,0-1 0,0-1 0,-1 1 0,0-1-1,0 0 1,0-1 0,0 0 0,6-5 0,13-19-6702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4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3456 0 24575,'0'1'0,"1"0"0,0 0 0,-1 0 0,1 0 0,-1 0 0,1 0 0,-1 0 0,0 0 0,1 0 0,-1 0 0,0 0 0,0 0 0,0 0 0,1 0 0,-1 0 0,0 0 0,-1 0 0,1 0 0,0 0 0,0 0 0,0 0 0,-1 2 0,-11 24 0,8-19 0,-10 19 0,-2-1 0,-1-1 0,-1 0 0,-1-1 0,-1-1 0,-1-1 0,-1-1 0,-1-1 0,-38 25 0,-26 12 0,-134 64 0,207-113 0,-805 388-1796,-66 34 123,343-135 896,377-196 464,-178 144 1,238-161 463,73-58-3622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5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1322 24575,'-5'0'0,"-1"0"0,1 0 0,0 0 0,-1-1 0,1 0 0,0 0 0,0 0 0,0-1 0,0 0 0,-6-3 0,8 3 0,0 0 0,0 0 0,0-1 0,1 0 0,-1 1 0,1-1 0,-1 0 0,1 0 0,0 0 0,0 0 0,1 0 0,-1-1 0,1 1 0,-1 0 0,-1-8 0,1-2 0,-1 0 0,2 0 0,-1 0 0,2 0 0,0 0 0,0-1 0,5-20 0,24-92 0,-29 125 0,21-78 0,-3-1 0,-4-1 0,6-120 0,-19 166 0,-2-1 0,-1 1 0,-1 0 0,-2 0 0,-2 0 0,-1 0 0,-2 1 0,-1 0 0,-1 1 0,-27-48 0,32 68 0,0 2 0,-1-1 0,-1 1 0,0 0 0,0 1 0,-1 0 0,-19-15 0,24 22 0,0-1 0,-1 1 0,1 0 0,-1 0 0,0 0 0,0 1 0,0 0 0,0 0 0,0 0 0,-1 1 0,1 0 0,0 1 0,-1-1 0,1 1 0,-1 0 0,1 0 0,0 1 0,-1 0 0,-6 2 0,1 2 0,-1 0 0,1 0 0,0 1 0,0 1 0,1 0 0,0 1 0,0 0 0,1 1 0,0 0 0,0 0 0,1 1 0,-8 11 0,-4 7 0,2 0 0,1 1 0,-23 51 0,17-23 0,3 0 0,3 1 0,2 1 0,3 1 0,2 0 0,3 0 0,3 1 0,2 0 0,7 81 0,4-51 0,5 0 0,4 0 0,3-2 0,4 0 0,55 130 0,5-32 0,33 84 0,-101-226 0,-1 2 0,-3 0 0,12 95 0,-22-121 0,-1-1 0,-1 1 0,-1-1 0,-1 1 0,-1-1 0,-1 0 0,0 0 0,-2 0 0,-9 24 0,11-35 0,0-1 0,0 1 0,-1-1 0,0 0 0,0 0 0,-1-1 0,0 0 0,0 0 0,-1 0 0,0-1 0,0 0 0,0 0 0,-1 0 0,0-1 0,0 0 0,0-1 0,-1 0 0,1 0 0,-1-1 0,0 0 0,0-1 0,-11 2 0,8-3 0,0-1 0,0 0 0,0-1 0,0 0 0,0-1 0,0 0 0,0-1 0,0 0 0,0-1 0,1 0 0,0-1 0,0-1 0,0 1 0,1-2 0,-17-12 0,5 2 0,1-1 0,0-1 0,2-1 0,0-1 0,-30-43 0,27 27 0,2 0 0,1-1 0,2-1 0,1-1 0,3 0 0,1-1 0,2 0 0,1-1 0,3 0 0,1 0 0,2 0 0,2-1 0,2 1 0,2-1 0,1 1 0,12-44 0,-10 62 0,1 1 0,1 0 0,2 0 0,0 1 0,1 0 0,1 1 0,2 0 0,0 1 0,0 1 0,2 0 0,1 1 0,0 1 0,1 0 0,1 1 0,0 2 0,27-17 0,-27 20 0,1 0 0,1 1 0,0 1 0,0 1 0,1 1 0,0 1 0,0 1 0,1 0 0,-1 2 0,1 1 0,0 1 0,-1 0 0,1 2 0,0 1 0,0 0 0,-1 2 0,34 10 0,-44-10 0,-1 0 0,1 1 0,-1 0 0,0 1 0,-1 0 0,0 1 0,0 0 0,0 1 0,-1 0 0,0 0 0,10 12 0,-9-7 0,-1 0 0,0 1 0,-1 0 0,0 1 0,-1-1 0,-1 2 0,9 29 0,-5-17 0,-8-23 0,1 1 0,-1 0 0,0 0 0,-1 0 0,1 0 0,-1 0 0,1 12 0,-3-17 0,1-1 0,0 0 0,0 1 0,0-1 0,0 1 0,-1-1 0,1 0 0,0 1 0,0-1 0,-1 0 0,1 1 0,0-1 0,-1 0 0,1 1 0,0-1 0,-1 0 0,1 0 0,0 1 0,-1-1 0,1 0 0,-1 0 0,1 0 0,0 0 0,-1 1 0,1-1 0,-1 0 0,1 0 0,-1 0 0,1 0 0,0 0 0,-1 0 0,1 0 0,-1 0 0,1 0 0,-1 0 0,1-1 0,-1 1 0,1 0 0,0 0 0,-1 0 0,1 0 0,-1-1 0,1 1 0,0 0 0,-1 0 0,1-1 0,-1 1 0,-20-14 0,21 14 0,-9-7 0,0 0 0,0-1 0,1-1 0,0 1 0,1-1 0,0 0 0,0-1 0,1 0 0,0 0 0,0 0 0,1-1 0,1 0 0,0 0 0,0 0 0,1 0 0,1-1 0,0 1 0,0-1 0,1 1 0,1-1 0,0 0 0,0 1 0,1-1 0,1 0 0,0 1 0,0 0 0,1-1 0,1 1 0,0 0 0,0 0 0,1 1 0,7-12 0,-2 7 0,1 2 0,0-1 0,1 1 0,1 1 0,-1 0 0,2 1 0,0 0 0,0 1 0,29-15 0,-36 21 0,1 1 0,0 0 0,0 0 0,1 1 0,-1 0 0,0 0 0,1 1 0,-1 0 0,16 1 0,-18 0 0,0 1 0,-1 0 0,1 0 0,-1 1 0,1 0 0,-1 0 0,0 0 0,0 0 0,0 1 0,0 0 0,0 0 0,0 0 0,-1 1 0,0 0 0,8 8 0,-8-7-114,0 0 1,0 1-1,-1-1 0,0 1 0,0 0 1,0 0-1,-1 0 0,0 0 0,0 0 1,0 1-1,1 12 0,-1 6-6712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5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101 584 24575,'3'-2'0,"0"0"0,0 1 0,1-1 0,-1 1 0,1 0 0,-1 0 0,1 0 0,0 0 0,-1 1 0,1-1 0,0 1 0,-1 0 0,1 0 0,0 0 0,0 1 0,-1-1 0,6 2 0,31 0 0,2-7 0,53-15 0,-82 17 0,0-1 0,0-1 0,0 0 0,-1-1 0,1 0 0,-2-1 0,1 0 0,12-10 0,-22 15 0,1 0 0,-1 0 0,0 0 0,0-1 0,0 1 0,-1 0 0,1-1 0,0 0 0,-1 1 0,0-1 0,1 0 0,0-5 0,-1 6 0,-1 0 0,0 1 0,0-1 0,0 1 0,-1-1 0,1 0 0,0 1 0,-1-1 0,1 1 0,0-1 0,-1 1 0,0-1 0,1 1 0,-1-1 0,0 1 0,0 0 0,0-1 0,0 1 0,0 0 0,0 0 0,0-1 0,0 1 0,-1 0 0,1 0 0,0 0 0,-2 0 0,-10-7 0,0 2 0,0 0 0,0 0 0,-1 1 0,0 1 0,0 0 0,0 1 0,-15-2 0,5 2 0,0 1 0,-1 2 0,1 0 0,-26 4 0,36-2 0,1 0 0,0 2 0,0-1 0,0 1 0,0 1 0,1 1 0,0-1 0,0 2 0,-17 12 0,25-17 0,0 1 0,1 0 0,-1 0 0,1 0 0,0 1 0,0-1 0,0 1 0,0 0 0,1-1 0,0 1 0,0 0 0,0 1 0,0-1 0,0 0 0,1 0 0,0 1 0,0-1 0,0 1 0,0-1 0,1 1 0,0 0 0,0-1 0,0 1 0,0-1 0,1 1 0,0-1 0,0 1 0,0-1 0,0 1 0,1-1 0,2 6 0,3 3 0,0-1 0,1 1 0,0-2 0,1 1 0,1-1 0,0 0 0,0-1 0,1 0 0,0-1 0,0 0 0,1-1 0,1 0 0,13 6 0,-6-4 0,0-1 0,1-1 0,0-1 0,1 0 0,0-2 0,0 0 0,40 2 0,-39-7 0,-1-1 0,0 0 0,0-2 0,0-1 0,0 0 0,0-2 0,-1 0 0,0-2 0,0 0 0,-1-1 0,0-2 0,-1 0 0,0 0 0,-1-2 0,0 0 0,-1-2 0,0 0 0,-1 0 0,-1-1 0,0-1 0,-2-1 0,0 0 0,19-36 0,-29 48 0,-1 1 0,0-1 0,0 0 0,0 0 0,-1 0 0,0 0 0,0 0 0,-1 0 0,1 0 0,-1 0 0,-1 0 0,0-9 0,0 13 0,1 0 0,-1 0 0,1 1 0,-1-1 0,0 0 0,0 1 0,0-1 0,0 0 0,0 1 0,0-1 0,0 1 0,0-1 0,-1 1 0,1 0 0,0 0 0,-1-1 0,-2 0 0,2 1 0,-1 0 0,1 0 0,-1 1 0,1-1 0,-1 1 0,1-1 0,-1 1 0,0 0 0,1 0 0,-1 0 0,0 0 0,1 1 0,-1-1 0,1 1 0,-6 1 0,0 1 0,0 0 0,1 0 0,-1 1 0,1 0 0,-10 7 0,14-9 0,1 0 0,0 0 0,0 0 0,0 0 0,0 1 0,0-1 0,0 0 0,-2 5 0,3-6 0,1 0 0,-1 1 0,1-1 0,0 0 0,-1 0 0,1 0 0,0 0 0,0 0 0,0 0 0,0 1 0,0-1 0,0 0 0,0 0 0,0 0 0,1 0 0,-1 0 0,0 1 0,1-1 0,-1 0 0,1 0 0,-1 0 0,2 1 0,-1 0 0,1-1 0,-1 1 0,1-1 0,0 0 0,0 1 0,-1-1 0,1 0 0,0 0 0,0-1 0,0 1 0,0 0 0,0-1 0,0 1 0,1-1 0,-1 1 0,0-1 0,0 0 0,0 0 0,0 0 0,0 0 0,1-1 0,-1 1 0,0 0 0,0-1 0,0 1 0,3-3 0,5 1 0,-1-2 0,1 0 0,-1 0 0,12-7 0,-7 1 0,0 0 0,0-1 0,-1 0 0,0-1 0,-1-1 0,0 0 0,-1 0 0,-1-1 0,0-1 0,-1 0 0,-1 0 0,8-19 0,-12 27 0,-2 0 0,1-1 0,-1 1 0,0-1 0,0 1 0,-1-1 0,0 0 0,-1 1 0,0-1 0,0 0 0,0 0 0,-1 0 0,0 1 0,-1-1 0,1 1 0,-2-1 0,1 1 0,-1 0 0,0-1 0,0 1 0,-1 1 0,0-1 0,0 0 0,-1 1 0,0 0 0,0 0 0,0 1 0,-1-1 0,-7-5 0,8 7 0,0 0 0,-1 0 0,1 1 0,-1 0 0,0 0 0,0 0 0,0 0 0,0 1 0,-1 0 0,1 0 0,-1 1 0,1 0 0,-1 0 0,0 1 0,1-1 0,-1 1 0,1 1 0,-1-1 0,0 1 0,1 0 0,-1 1 0,1 0 0,0 0 0,-7 3 0,5-1 0,0 1 0,0-1 0,0 2 0,1-1 0,0 1 0,0 0 0,0 1 0,1-1 0,0 1 0,0 0 0,1 1 0,0 0 0,0 0 0,1 0 0,0 0 0,-5 17 0,4-11 0,2 1 0,0-1 0,1 1 0,0-1 0,1 1 0,1 0 0,0 0 0,1-1 0,0 1 0,2 0 0,-1-1 0,2 1 0,0-1 0,1 0 0,0-1 0,1 1 0,0-1 0,1 0 0,1 0 0,14 17 0,-10-14 0,2-1 0,0-1 0,0 0 0,1-1 0,1 0 0,0-1 0,1-1 0,0-1 0,0 0 0,1-1 0,1-1 0,-1-1 0,1-1 0,34 8 0,-31-11-80,0 0 0,1-1-1,-1-2 1,1 0 0,-1-1-1,0-1 1,0-1 0,0-1-1,0-1 1,0-1 0,-1-1 0,0-1-1,0-1 1,-1 0 0,-1-2-1,36-24 1,-5-7-6746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5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43 111 24575,'0'-5'0,"0"-10"0,-4-8 0,-2-5 0,-5 3 0,0 10 0,2 17 0,7 18 0,8 14 0,8 11 0,7 7 0,-2-6-8191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5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281 740 24575,'-67'-96'0,"-62"-100"0,115 170 0,1-1 0,1 0 0,1 0 0,1-1 0,-10-52 0,18 71 0,1 0 0,0-1 0,0 1 0,1-1 0,1 1 0,-1-1 0,1 1 0,1 0 0,0-1 0,0 1 0,5-11 0,-4 14 0,0 0 0,0 0 0,1 0 0,0 1 0,0 0 0,0 0 0,1 0 0,0 0 0,0 1 0,0-1 0,0 1 0,1 1 0,-1-1 0,1 1 0,0 0 0,11-4 0,4 0 0,0 1 0,1 1 0,0 2 0,0 0 0,0 1 0,0 1 0,0 1 0,0 1 0,42 7 0,-8 3 0,-1 2 0,90 35 0,-84-24 0,-1 2 0,0 3 0,85 58 0,-118-68 0,0 0 0,-2 2 0,-1 1 0,-1 1 0,0 1 0,-2 1 0,-1 1 0,-1 1 0,19 33 0,-32-47 0,0 0 0,-1 0 0,0 0 0,-1 0 0,0 1 0,-1 0 0,0 0 0,-2 0 0,1 0 0,-2 0 0,0 0 0,0 0 0,-1 0 0,-1 0 0,-1 0 0,0 0 0,0-1 0,-2 1 0,1-1 0,-2 0 0,0 0 0,0-1 0,-1 0 0,-1 0 0,0 0 0,-1-1 0,0 0 0,-17 16 0,4-8 0,0 0 0,-1-2 0,-1 0 0,-1-2 0,0-1 0,-1 0 0,-54 18 0,48-21 0,0-2 0,-1-2 0,-1-1 0,1-1 0,-1-2 0,-53-2 0,71-1 20,0-2 0,0 0 0,0-1 0,1 0 0,-24-9 0,33 9-113,-1 1 0,1-1 1,0-1-1,0 1 0,1-1 0,-1 0 0,1 0 0,0-1 1,0 1-1,0-1 0,0 0 0,1-1 0,0 1 1,0-1-1,-3-6 0,-7-24-6733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502 443 24575,'5'-6'0,"0"0"0,-1 0 0,0 0 0,0-1 0,0 1 0,0-1 0,-1 0 0,-1 0 0,1 0 0,-1 0 0,0-1 0,0 1 0,-1 0 0,0-1 0,-1-11 0,1 14 0,-1 0 0,-1 0 0,1 0 0,-1 1 0,0-1 0,0 0 0,0 0 0,-1 1 0,0-1 0,0 0 0,0 1 0,0 0 0,0-1 0,-1 1 0,0 0 0,0 1 0,0-1 0,-1 0 0,1 1 0,-1-1 0,0 1 0,0 0 0,0 1 0,-5-4 0,-4 1 0,-1 0 0,1 1 0,-1 0 0,0 1 0,0 0 0,0 2 0,0-1 0,0 2 0,-28 2 0,23 0 0,0 0 0,0 2 0,0 1 0,1 0 0,0 1 0,-33 16 0,40-15 0,0 0 0,0 0 0,0 1 0,1 1 0,0 0 0,1 0 0,-1 1 0,2 0 0,0 1 0,0 0 0,1 0 0,0 0 0,1 1 0,0 0 0,1 0 0,1 1 0,0 0 0,0-1 0,1 1 0,1 1 0,0-1 0,1 0 0,0 0 0,1 1 0,1-1 0,0 0 0,1 0 0,0 1 0,1-1 0,0-1 0,1 1 0,1 0 0,10 21 0,-10-26 0,0 1 0,1-1 0,0-1 0,0 1 0,0-1 0,1 0 0,0-1 0,1 1 0,15 9 0,-20-14 0,0 0 0,0-1 0,0 1 0,0-1 0,0 0 0,0 0 0,0 0 0,0 0 0,0-1 0,1 1 0,-1-1 0,0 0 0,1 1 0,-1-2 0,0 1 0,0 0 0,1-1 0,-1 1 0,0-1 0,0 0 0,0 0 0,0 0 0,0-1 0,0 1 0,0-1 0,0 1 0,0-1 0,-1 0 0,1 0 0,-1-1 0,1 1 0,2-4 0,7-11 0,-1 0 0,0-1 0,-2 0 0,0 0 0,-1-1 0,-1 0 0,6-25 0,13-31 0,-26 73 0,1 0 0,0-1 0,0 1 0,0 0 0,0 0 0,1-1 0,-1 1 0,0 0 0,1 0 0,0 1 0,-1-1 0,1 0 0,0 1 0,0-1 0,0 1 0,0-1 0,3-1 0,-3 3 0,-1 0 0,1 0 0,0 0 0,-1 0 0,1 0 0,-1 0 0,1 1 0,0-1 0,-1 1 0,1-1 0,-1 1 0,1-1 0,-1 1 0,0 0 0,1 0 0,-1 0 0,0 0 0,1 0 0,-1 0 0,0 0 0,0 0 0,0 0 0,0 0 0,0 1 0,0-1 0,0 0 0,1 3 0,4 5 0,1 1 0,0 0 0,1-1 0,-1 0 0,2 0 0,10 8 0,-15-14 0,0 0 0,0-1 0,0 0 0,0 0 0,0 0 0,1-1 0,-1 1 0,1-1 0,-1 0 0,1 0 0,0-1 0,-1 1 0,1-1 0,0 0 0,-1-1 0,1 1 0,5-2 0,1 0 0,1-1 0,-1-1 0,0 0 0,0-1 0,0 0 0,-1 0 0,1-1 0,-2-1 0,1 0 0,16-15 0,-9 6 0,-1-1 0,0 0 0,-1-2 0,19-29 0,-25 32 0,-1 0 0,0 0 0,-1-1 0,0 0 0,-2 0 0,0 0 0,4-32 0,-7 41 0,-2-1 0,1 1 0,-1 0 0,0-1 0,-1 1 0,0 0 0,0 0 0,-1 0 0,0 0 0,0 0 0,-1 0 0,0 0 0,0 0 0,-1 1 0,0 0 0,0 0 0,-1 0 0,-10-12 0,10 14 0,-1 1 0,0 1 0,1-1 0,-1 1 0,0 0 0,0 0 0,-1 1 0,1 0 0,0 0 0,-1 1 0,0-1 0,1 1 0,-1 1 0,0-1 0,1 1 0,-1 0 0,0 1 0,1-1 0,-1 2 0,-8 1 0,11-2 0,0-1 0,0 1 0,0 1 0,0-1 0,0 1 0,0-1 0,1 1 0,-1 0 0,0 0 0,1 1 0,0-1 0,-1 1 0,1 0 0,0 0 0,0 0 0,1 0 0,-1 0 0,1 0 0,-1 1 0,1 0 0,0-1 0,0 1 0,1 0 0,-1 0 0,1 0 0,0 0 0,0 0 0,0 0 0,0 0 0,1 0 0,0 0 0,0 9 0,1-8 0,0 0 0,1 0 0,0 0 0,-1 0 0,2 0 0,-1 0 0,0-1 0,1 1 0,0-1 0,0 0 0,0 0 0,1 0 0,0 0 0,-1 0 0,1-1 0,0 1 0,9 4 0,6 4 0,0-2 0,38 16 0,-55-25 0,80 31 0,43 19 0,-120-49 0,0 1 0,0-1 0,-1 1 0,1 0 0,-1 1 0,1-1 0,-1 1 0,7 8 0,-10-10 0,1-1 0,-1 1 0,-1 0 0,1 0 0,0-1 0,0 1 0,-1 0 0,1 0 0,-1 0 0,1 0 0,-1 0 0,0 0 0,0 0 0,0 0 0,0 0 0,0 0 0,0 0 0,-1 0 0,1 0 0,-1-1 0,1 1 0,-1 0 0,0 0 0,1 0 0,-1 0 0,0-1 0,0 1 0,-2 1 0,-4 6-76,0-1 1,0 0-1,-1 0 0,0-1 0,-1 0 0,1-1 0,-1 1 0,0-2 1,-1 1-1,0-1 0,0-1 0,0 0 0,0 0 0,0-1 1,-1-1-1,0 1 0,-13 0 0,-15-2-6750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5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389 217 24575,'0'-6'0,"-1"0"0,0 1 0,-1-1 0,1 0 0,-1 0 0,-1 1 0,1-1 0,-1 1 0,1-1 0,-2 1 0,1 0 0,0 0 0,-8-7 0,-4-4 0,-1 0 0,-21-16 0,25 23 0,0 1 0,0 0 0,0 1 0,-1 0 0,0 1 0,0 1 0,-1 0 0,-24-6 0,32 10 0,0 0 0,1 1 0,-1-1 0,0 1 0,1 0 0,-1 1 0,0 0 0,1-1 0,-1 2 0,-10 2 0,12-2 0,1 0 0,-1 0 0,1 0 0,-1 1 0,1-1 0,0 1 0,0-1 0,0 1 0,0 0 0,1 0 0,-1 1 0,1-1 0,0 0 0,0 1 0,0-1 0,0 1 0,-1 4 0,-2 7 0,1 0 0,1 0 0,0 1 0,1 0 0,1-1 0,0 1 0,1 0 0,1 0 0,0 0 0,1-1 0,7 29 0,2-6 0,2 0 0,1-1 0,28 55 0,-28-66 0,2-1 0,0 0 0,1-1 0,2-1 0,0-1 0,1-1 0,2 0 0,0-2 0,1 0 0,33 20 0,-34-26 0,0-1 0,0-1 0,1-1 0,0-2 0,1 0 0,0-1 0,0-1 0,1-2 0,0 0 0,-1-2 0,1 0 0,40-3 0,-39-2-341,-1-1 0,1-1-1,45-16 1,-17 0-6485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5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47 24575,'-14'0'0,"-19"0"0,-17 5 0,-9 1 0,0 0 0,15-2 0,20 0 0,23-2 0,25-6 0,28-6 0,19-7 0,15-4 0,-6 0-8191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0:5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3487 435 24575,'-28'-40'0,"-1"1"0,-2 2 0,-2 1 0,-1 2 0,-54-43 0,59 56 0,0 2 0,-2 0 0,0 2 0,-1 1 0,-1 2 0,0 1 0,0 2 0,-39-8 0,18 9-159,0 4 0,-1 1-1,1 3 1,0 3 0,-1 1 0,1 3-1,0 3 1,-89 23 0,34 2-237,1 4 1,2 5-1,-114 63 1,27 2 395,6 8 0,5 8 0,5 8 0,-201 193 0,60 11 0,260-264 0,4 3 0,-88 160 0,122-195-3,2 1 0,2 1 1,1 0-1,2 1 0,-8 54 1,17-73-49,2 0-1,0 1 1,2-1 0,0 1 0,2-1-1,0 0 1,2 1 0,0-1 0,2-1-1,1 1 1,11 27 0,-6-25 37,1-1 1,0-1 0,2 0-1,1-1 1,1-1 0,29 29-1,-17-23-8,1-1 0,1-1 1,67 38-1,-32-28-308,1-4 0,2-2 0,1-4 0,98 23 1,-30-19 105,1-6 1,1-6 0,0-7 0,1-5-1,209-20 1,-152-8 16,-1-8 0,-1-9 0,246-85 0,-288 72 268,-2-7 0,263-145 1,-340 160-14,-2-3 1,-2-3 0,-2-4 0,-3-2-1,-2-3 1,108-132 0,-142 151-33,-2-1 1,-2-2-1,-1 0 0,-3-2 1,-2 0-1,-2-1 1,16-64-1,-24 69-19,-3 0 0,-1 0 0,-2-1 0,-2 0 0,-2 0 1,-1 1-1,-3-1 0,-17-81 0,10 80-86,-3 0 0,-2 0 1,-1 2-1,-2 0 0,-2 1 0,-2 1 1,-2 1-1,-1 1 0,-32-35 0,22 33-117,-2 2 0,-1 2 0,-2 2 0,-1 1 1,-2 2-1,-1 3 0,-76-37 0,45 33 123,-1 3 0,-1 3 1,-1 4-1,-1 3 0,-1 4 1,-130-7-1,66 17 210,0 6 1,-259 37-1,43 24 1428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0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4 685 24575,'-2'-19'0,"2"16"0,-1 0 0,1 1 0,0-1 0,-1 0 0,1 1 0,1-1 0,-1 0 0,0 1 0,1-1 0,-1 0 0,2-3 0,2-3 0,1-1 0,0 1 0,0 0 0,1 0 0,1 0 0,-1 1 0,1 0 0,0 0 0,1 1 0,9-8 0,14-8 0,47-27 0,-62 40 0,127-72 0,3 7 0,3 7 0,3 6 0,258-69 0,-382 124-118,-13 2-60,1 0 0,-1 2 0,1 0-1,0 1 1,0 0 0,25 2 0,-22 4-6648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0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180 470 24575,'-8'5'0,"-13"5"0,-40 15 0,57-23 0,-1-1 0,1 0 0,0 0 0,0 0 0,-1 0 0,1-1 0,0 1 0,-1-1 0,1 0 0,0 0 0,-1-1 0,1 0 0,0 1 0,-1-1 0,1-1 0,-8-2 0,12 4 0,-1-1 0,1 1 0,-1-1 0,0 1 0,1-1 0,-1 1 0,1-1 0,-1 1 0,1-1 0,-1 0 0,1 1 0,0-1 0,-1 0 0,1 1 0,0-1 0,-1 0 0,1 1 0,0-1 0,0 0 0,0 0 0,0 1 0,0-1 0,-1 0 0,1 0 0,1 1 0,-1-1 0,0 0 0,0 0 0,0 1 0,0-1 0,0 0 0,1 0 0,-1 1 0,0-1 0,1 0 0,0 0 0,17-23 0,-18 23 0,17-15 0,1 0 0,0 1 0,1 1 0,36-20 0,92-39 0,-100 52 0,429-169-243,-361 148-879,-13 4-5704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4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875 246 24575,'-1'-7'0,"0"1"0,-1 0 0,0-1 0,0 1 0,0 0 0,-1 0 0,0 0 0,-4-6 0,-3-5 0,6 8 0,0 0 0,-1 0 0,-1 1 0,1 0 0,-1 0 0,-1 1 0,1 0 0,-1 0 0,-10-8 0,12 12 0,0-1 0,-1 1 0,1 1 0,-1-1 0,0 1 0,1 0 0,-1 0 0,0 0 0,0 1 0,0 0 0,0 0 0,-1 1 0,1 0 0,0 0 0,0 0 0,-7 2 0,-5 2 0,0 0 0,0 1 0,0 1 0,1 1 0,0 0 0,1 2 0,-19 11 0,-7 8 0,-52 44 0,57-40 0,3 1 0,1 1 0,1 2 0,2 1 0,1 1 0,3 2 0,1 1 0,1 1 0,-17 45 0,28-56 0,2 1 0,1-1 0,1 1 0,2 1 0,1 0 0,2 0 0,1 0 0,2 0 0,1 0 0,1 1 0,2-1 0,2 0 0,15 59 0,-13-70 0,2-1 0,0 0 0,1 0 0,2 0 0,0-1 0,1-1 0,1 0 0,0-1 0,1-1 0,2 0 0,-1-1 0,2-1 0,0 0 0,1-2 0,22 13 0,-15-11 0,0-2 0,1-1 0,1-1 0,0-2 0,0 0 0,1-2 0,0-1 0,0-2 0,1 0 0,-1-2 0,43-3 0,-36-1 0,1-3 0,-1 0 0,-1-3 0,1-1 0,-1-1 0,-1-2 0,0-2 0,0-1 0,33-20 0,-41 18 0,-1 0 0,0-2 0,-2 0 0,0-2 0,-1 0 0,-1-2 0,-1-1 0,-1 0 0,-1-1 0,-1-1 0,14-31 0,-14 20 0,-2-2 0,-1 0 0,-3 0 0,-1-1 0,-2 0 0,-1-1 0,-2 0 0,-3 0 0,-2-50 0,-2 42 0,-3 0 0,-2 1 0,-2-1 0,-2 1 0,-2 1 0,-2 1 0,-29-62 0,34 89 0,0 0 0,0 1 0,-2 0 0,0 1 0,-1 1 0,-1 0 0,-1 1 0,-31-27 0,34 34 0,0 0 0,0 1 0,0 0 0,-1 1 0,1 0 0,-2 1 0,1 1 0,0 0 0,-1 1 0,0 0 0,0 1 0,0 0 0,0 2 0,-18 0 0,7 2-273,0 2 0,0 1 0,1 0 0,-43 17 0,-5 8-6553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4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361 283 24575,'-5'6'0,"1"1"0,-1-1 0,1 1 0,0 0 0,-5 15 0,-8 13 0,-235 374 0,242-392 0,1 0 0,0 1 0,2 0 0,0 1 0,-7 31 0,13-44 0,-1 0 0,1 0 0,1 0 0,-1 0 0,1 0 0,0 0 0,1 0 0,-1 0 0,1 0 0,0 0 0,1 0 0,-1 0 0,1 0 0,1 0 0,-1-1 0,1 1 0,0-1 0,0 0 0,0 1 0,1-1 0,0-1 0,5 6 0,4 1 0,2 0 0,-1-2 0,1 1 0,1-2 0,0 0 0,0-1 0,1-1 0,21 6 0,146 25 0,-155-32 0,700 77 0,-700-80 0,13 1 0,52-4 0,-82 1 0,-1-2 0,0 1 0,0-1 0,0-1 0,0 0 0,0-1 0,0 0 0,-1 0 0,16-10 0,-22 11 0,0 0 0,0-1 0,0 1 0,-1-1 0,1 0 0,-1 0 0,0 0 0,0-1 0,-1 1 0,1-1 0,-1 1 0,0-1 0,0 0 0,-1 0 0,1 0 0,0-7 0,1-8 0,-1-1 0,-1-37 0,-1 39 0,0-153 0,-7-1 0,-39-222 0,13 256 0,29 126 0,-1 0 0,0 0 0,-1 1 0,0-1 0,-1 1 0,0 0 0,-1 1 0,-10-13 0,13 21-65,1-1 0,0 1 0,-1 0 0,0 1 0,1-1 0,-1 1 0,0 0 0,0 0 0,-1 1 0,1-1 0,0 1 0,0 0 0,-1 0 0,1 1 0,-1 0 0,1 0 0,0 0 0,-1 0 0,1 1 0,-10 3 0,-14 3-6761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4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81 431 24575,'-13'-12'0,"1"-1"0,-15-21 0,24 30 0,0 1 0,1-1 0,0 0 0,0 0 0,0 0 0,0 0 0,0 0 0,1 0 0,0 0 0,0 0 0,0-1 0,0 1 0,1 0 0,0-1 0,0-4 0,0 8 0,0 1 0,0-1 0,0 1 0,0-1 0,0 0 0,0 1 0,0-1 0,0 1 0,1-1 0,-1 1 0,0-1 0,0 1 0,1-1 0,-1 1 0,0-1 0,1 1 0,-1-1 0,1 1 0,-1-1 0,0 1 0,1 0 0,-1-1 0,1 1 0,-1 0 0,1-1 0,-1 1 0,1 0 0,0 0 0,-1 0 0,1-1 0,-1 1 0,1 0 0,-1 0 0,1 0 0,0 0 0,-1 0 0,1 0 0,-1 0 0,1 0 0,-1 0 0,1 0 0,0 0 0,-1 1 0,1-1 0,-1 0 0,1 0 0,-1 0 0,1 1 0,-1-1 0,1 0 0,-1 1 0,1-1 0,-1 0 0,1 1 0,-1-1 0,0 1 0,1-1 0,-1 1 0,28 28 0,-18-13 0,0 1 0,-1 0 0,-1 0 0,0 1 0,-1 0 0,-1 0 0,-1 1 0,-1 0 0,0 0 0,1 34 0,-4-23 0,-1-1 0,-1 1 0,-2 0 0,0 0 0,-3-1 0,-10 38 0,12-57 0,0 0 0,0 0 0,-1-1 0,-9 16 0,12-23 0,1 0 0,0-1 0,0 1 0,-1 0 0,1-1 0,-1 0 0,0 1 0,1-1 0,-1 0 0,0 0 0,0 0 0,0 0 0,-3 1 0,4-2 0,0 1 0,0-1 0,0 0 0,0-1 0,-1 1 0,1 0 0,0 0 0,0 0 0,0-1 0,0 1 0,-1 0 0,1-1 0,0 1 0,0-1 0,0 0 0,0 1 0,0-1 0,0 0 0,0 1 0,1-1 0,-1 0 0,0 0 0,0 0 0,0 0 0,1 0 0,-2-1 0,-1-3 0,1 0 0,-1-1 0,1 1 0,-1 0 0,1-1 0,1 0 0,-1 1 0,1-1 0,0 0 0,1 0 0,-1-8 0,6-71 0,-3 70 0,10-78 0,5 0 0,4 2 0,54-146 0,-74 234 0,8-23 0,2-1 0,16-26 0,-25 48 0,1 0 0,0 0 0,1 0 0,-1 0 0,1 1 0,0-1 0,0 1 0,0 0 0,0 0 0,1 0 0,0 1 0,0 0 0,0 0 0,0 0 0,0 0 0,11-3 0,-12 6 0,-1 0 0,1 0 0,-1 0 0,0 1 0,1-1 0,-1 1 0,1 0 0,-1 0 0,0 0 0,0 0 0,1 1 0,-1-1 0,0 1 0,0 0 0,-1 0 0,1 0 0,0 0 0,-1 0 0,1 1 0,-1-1 0,1 1 0,-1 0 0,0-1 0,0 1 0,1 4 0,7 9 0,0 1 0,-1 0 0,6 19 0,-15-35 0,17 47 0,-2 1 0,-2 1 0,-2 0 0,7 100 0,-16-126 0,-3 38 0,1-57 0,0 0 0,-1 0 0,0 0 0,0 0 0,0 0 0,-1 0 0,0 0 0,1 0 0,-2 0 0,1-1 0,-1 1 0,1-1 0,-7 8 0,8-11 0,1-1 0,-1 1 0,1 0 0,-1-1 0,0 1 0,1-1 0,-1 1 0,0-1 0,1 1 0,-1-1 0,0 0 0,1 1 0,-1-1 0,0 0 0,0 1 0,0-1 0,1 0 0,-1 0 0,0 0 0,0 0 0,0 0 0,1 0 0,-1 0 0,0 0 0,0 0 0,0 0 0,0 0 0,1 0 0,-1-1 0,0 1 0,0 0 0,1 0 0,-1-1 0,0 1 0,0-1 0,1 1 0,-1-1 0,0 1 0,1-1 0,-1 1 0,1-1 0,-1 0 0,1 1 0,-2-2 0,0-1 0,1-1 0,-1 1 0,1 0 0,-1-1 0,1 1 0,0-1 0,0 1 0,1-1 0,-1-4 0,0-8 0,2 1 0,0-1 0,0 1 0,2-1 0,0 1 0,10-29 0,-2 13 0,1 1 0,23-39 0,-26 54 0,0 1 0,1-1 0,1 1 0,0 1 0,1 0 0,0 1 0,1 0 0,1 1 0,22-15 0,-31 23 0,0 0 0,0 0 0,0 0 0,1 1 0,-1 0 0,1 0 0,-1 1 0,1-1 0,0 1 0,-1 0 0,1 1 0,0-1 0,0 1 0,0 1 0,-1-1 0,1 1 0,0 0 0,0 0 0,-1 0 0,1 1 0,-1 0 0,1 0 0,-1 0 0,0 1 0,0 0 0,0 0 0,0 0 0,0 1 0,-1-1 0,1 1 0,7 9 0,-4-3 7,-1 0 0,0 1 0,0-1 0,-1 2 0,0-1 1,-1 1-1,0 0 0,-1 0 0,0 0 0,-1 1 0,-1-1 0,0 1 0,0-1 0,-1 1 0,-1 0 0,-2 21 0,-1-3-255,-1 0 1,-2-1-1,-1 1 1,-2-1-1,-20 49 1,10-36-6579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4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481 349 24575,'2'-4'0,"1"0"0,0 0 0,-1 0 0,0 0 0,0-1 0,0 1 0,0 0 0,-1-1 0,0 0 0,0 1 0,0-1 0,0 0 0,-1-5 0,1-4 0,-1 0 0,0 0 0,-3-16 0,-1 11 0,0 0 0,-1 0 0,0 0 0,-2 1 0,-15-33 0,19 46 0,-1 0 0,1-1 0,-1 1 0,0 0 0,0 1 0,0-1 0,-1 1 0,1 0 0,-11-7 0,12 9 0,0 1 0,0-1 0,-1 1 0,1 0 0,-1 0 0,1 0 0,0 1 0,-1-1 0,1 1 0,-1-1 0,0 1 0,1 0 0,-1 1 0,1-1 0,-1 1 0,1-1 0,-1 1 0,-5 2 0,3 0 0,0 0 0,0 0 0,0 1 0,1 0 0,-1 0 0,1 0 0,0 1 0,0 0 0,1 0 0,-1 0 0,1 0 0,0 1 0,0-1 0,1 1 0,0 0 0,-4 8 0,-1 6 0,1-1 0,1 1 0,-8 42 0,11-43 0,1 1 0,1-1 0,0 1 0,2 0 0,0-1 0,1 1 0,1 0 0,1-1 0,1 0 0,9 24 0,-11-34 0,1 0 0,0-1 0,0 1 0,1-1 0,0 0 0,1-1 0,-1 1 0,2-1 0,-1 0 0,1 0 0,0-1 0,0 0 0,1 0 0,-1-1 0,2 0 0,-1 0 0,0-1 0,1 0 0,0-1 0,-1 1 0,2-2 0,-1 1 0,13 1 0,-15-3 0,1-1 0,-1 1 0,1-1 0,0-1 0,-1 1 0,1-1 0,-1-1 0,0 1 0,1-1 0,-1-1 0,0 1 0,0-1 0,0-1 0,0 1 0,6-6 0,-4 3 0,-1 0 0,-1-1 0,0-1 0,0 1 0,0-1 0,-1 0 0,0-1 0,0 1 0,-1-1 0,5-12 0,-3 6 0,-1-1 0,-1 0 0,-1 0 0,0 0 0,-1-1 0,0 1 0,-2-1 0,0 0 0,-1 1 0,0-1 0,-2 0 0,0 1 0,-6-26 0,7 39 0,0 0 0,0-1 0,0 1 0,-1 0 0,0 0 0,1 1 0,-1-1 0,0 0 0,0 1 0,-3-4 0,4 5 0,1 1 0,0 0 0,0 0 0,-1 0 0,1-1 0,0 1 0,-1 0 0,1 0 0,-1 0 0,1 0 0,0-1 0,-1 1 0,1 0 0,0 0 0,-1 0 0,1 0 0,-1 0 0,1 0 0,0 0 0,-1 0 0,1 0 0,-1 0 0,1 0 0,0 1 0,-1-1 0,1 0 0,0 0 0,-1 0 0,1 0 0,0 1 0,-1-1 0,0 1 0,0 1 0,0-1 0,0 1 0,0-1 0,0 1 0,0-1 0,1 1 0,-1-1 0,1 1 0,-1 0 0,1-1 0,-1 3 0,-1 23 0,0 0 0,2-1 0,1 1 0,1 0 0,1 0 0,7 26 0,-3-11 0,37 179 0,1 8 0,-38-176 0,-2 1 0,-1 69 0,-5-105 0,0 1 0,-1-1 0,-1 0 0,-1 0 0,0 0 0,-9 20 0,11-32 0,-1-1 0,1 1 0,-1-1 0,0 0 0,-1 0 0,1 0 0,-1 0 0,0 0 0,0-1 0,0 0 0,-1 1 0,0-2 0,0 1 0,0-1 0,0 1 0,0-1 0,-1-1 0,1 1 0,-1-1 0,0 0 0,0 0 0,-6 1 0,-1-2 0,0-1 0,0 0 0,0 0 0,1-2 0,-1 1 0,0-2 0,0 1 0,1-2 0,0 0 0,0 0 0,0-1 0,0-1 0,-11-7 0,-8-5 0,1-2 0,1-1 0,-38-35 0,34 25 0,2-1 0,1-2 0,-25-36 0,42 52 0,1-1 0,1 0 0,1-1 0,0 0 0,2 0 0,0-1 0,1 0 0,-4-24 0,10 38 0,0-1 0,0 0 0,1 1 0,0-1 0,0 0 0,1 0 0,0 1 0,1-1 0,-1 0 0,1 1 0,1 0 0,-1-1 0,1 1 0,1 0 0,-1 0 0,1 1 0,8-12 0,-2 7 0,0 1 0,1 0 0,0 1 0,0 0 0,1 0 0,0 1 0,0 1 0,24-10 0,109-38-1365,-75 33-5461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4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52 481 24575,'-6'-7'0,"0"-1"0,1 0 0,0-1 0,0 1 0,1-1 0,0 0 0,0 0 0,1 0 0,1 0 0,-1-1 0,2 1 0,-3-20 0,4 27 0,0 0 0,0 0 0,0 1 0,0-1 0,0 0 0,1 0 0,-1 0 0,0 0 0,1 0 0,0 0 0,-1 0 0,1 0 0,0 1 0,0-1 0,0 0 0,0 0 0,0 1 0,0-1 0,1 1 0,-1-1 0,0 1 0,1 0 0,-1-1 0,1 1 0,-1 0 0,1 0 0,0 0 0,0 0 0,-1 0 0,1 1 0,0-1 0,0 0 0,0 1 0,0 0 0,3-1 0,2 0 0,0 1 0,-1 0 0,1 0 0,0 1 0,0 0 0,-1 0 0,1 0 0,-1 1 0,10 4 0,17 9 0,-2 1 0,1 2 0,-2 2 0,-1 0 0,0 2 0,-1 1 0,-2 2 0,0 0 0,-2 2 0,40 56 0,-53-66 0,0 1 0,-2-1 0,0 2 0,-1 0 0,-1 0 0,0 0 0,5 32 0,-10-42 0,-1-1 0,-1 0 0,0 0 0,0 1 0,0-1 0,-1 0 0,-1 0 0,1 0 0,-4 11 0,2-13 0,1-1 0,-1 0 0,0 1 0,0-1 0,0 0 0,-1 0 0,0-1 0,0 1 0,0-1 0,0 0 0,-1 0 0,1 0 0,-1-1 0,-7 4 0,5-2 0,-1-1 0,1 0 0,-1-1 0,0 0 0,0 0 0,-1-1 0,1 0 0,-1 0 0,1-1 0,-1 0 0,1 0 0,-1-1 0,1 0 0,-1-1 0,0 0 0,1 0 0,-1-1 0,1 0 0,0 0 0,0-1 0,0 0 0,0-1 0,0 0 0,0 0 0,1 0 0,0-1 0,0 0 0,0-1 0,1 1 0,0-1 0,0 0 0,0-1 0,1 0 0,0 0 0,0 0 0,0 0 0,1-1 0,0 1 0,1-1 0,0 0 0,-3-12 0,2-1 0,1 1 0,1-1 0,1 1 0,1-1 0,1 0 0,1 1 0,0-1 0,2 1 0,0 0 0,10-28 0,1 5 0,2 1 0,2 0 0,39-65 0,-33 69 0,1 0 0,2 2 0,1 1 0,39-35 0,-55 57 0,1 1 0,0 0 0,1 1 0,0 1 0,1 0 0,0 1 0,0 1 0,1 1 0,0 0 0,1 1 0,-1 1 0,1 0 0,19-2 0,-28 7-91,-1 0 0,1 0 0,-1 0 0,1 1 0,-1 0 0,0 1 0,1 0 0,-1 0 0,0 1 0,0 0 0,-1 0 0,1 1 0,0 0 0,11 9 0,26 27-6735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24575,'21'-63'0,"-17"86"0,-1 19 0,-2 1 0,2-1 0,2 0 0,2 0 0,2 0 0,18 51 0,-3-28 0,2-1 0,53 89 0,-63-122 0,-11-21 0,0 0 0,0 0 0,1 0 0,1-1 0,0 0 0,0 0 0,10 9 0,-17-18 0,1 1 0,0 0 0,-1-1 0,1 1 0,0 0 0,0-1 0,-1 1 0,1-1 0,0 0 0,0 1 0,0-1 0,0 1 0,-1-1 0,1 0 0,0 0 0,0 0 0,0 1 0,0-1 0,0 0 0,0 0 0,0 0 0,0 0 0,0-1 0,0 1 0,-1 0 0,1 0 0,0 0 0,0-1 0,1 0 0,-1 0 0,1 0 0,-1-1 0,0 1 0,0-1 0,0 1 0,0-1 0,0 1 0,0-1 0,0 0 0,0 0 0,-1 1 0,1-1 0,0-2 0,2-9 0,-1 0 0,-1 1 0,1-15 0,-2 27 0,-3-116 0,3 115 0,0 1 0,0 0 0,1 0 0,-1 0 0,0 0 0,0 0 0,0 0 0,0 0 0,0 0 0,0 0 0,0-1 0,0 1 0,0 0 0,0 0 0,0 0 0,0 0 0,0 0 0,0 0 0,0 0 0,0-1 0,0 1 0,0 0 0,0 0 0,0 0 0,0 0 0,0 0 0,0 0 0,0 0 0,0 0 0,0-1 0,0 1 0,0 0 0,0 0 0,0 0 0,0 0 0,-1 0 0,1 0 0,0 0 0,0 0 0,0 0 0,0 0 0,0 0 0,0-1 0,0 1 0,0 0 0,0 0 0,-1 0 0,1 0 0,0 0 0,0 0 0,0 0 0,0 0 0,0 0 0,0 0 0,0 0 0,0 0 0,-1 0 0,1 0 0,0 0 0,0 0 0,0 0 0,0 0 0,0 0 0,0 0 0,0 0 0,-1 0 0,1 0 0,0 1 0,-6 9 0,-4 18 0,5-12 0,2-9 0,1-1 0,0 1 0,0 0 0,0 0 0,1-1 0,0 1 0,0 9 0,2-14 0,-1 0 0,1 0 0,-1 0 0,1 0 0,0 0 0,0 0 0,0-1 0,-1 1 0,2 0 0,-1 0 0,0-1 0,0 1 0,1-1 0,-1 1 0,0-1 0,1 0 0,0 1 0,-1-1 0,1 0 0,0 0 0,-1 0 0,1 0 0,0-1 0,0 1 0,0 0 0,0-1 0,0 1 0,0-1 0,0 0 0,3 1 0,76 7 3,-63-7-199,1 1 1,-1 0 0,0 1-1,0 1 1,0 1-1,21 8 1,-9 1-6631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5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3839 24575,'18'9'0,"16"3"0,-5-8 0,0-1 0,0-1 0,0-1 0,0-1 0,44-7 0,-57 4 0,-1 0 0,1-1 0,-1-1 0,-1 0 0,1-1 0,-1 0 0,0-1 0,0-1 0,-1 0 0,0-1 0,22-20 0,-19 13 0,-1-2 0,-1 0 0,-1-1 0,0 0 0,-1-1 0,-1 0 0,-1 0 0,-1-2 0,-1 1 0,-1-1 0,5-26 0,3-29 0,8-151 0,-21 195 0,16-302-1,34-351-93,128-165-384,-161 784 527,5-18-101,13-93-1,-33 152 132,-1-1-1,-2 0 1,0 0 0,-2 0-1,-1 1 1,-1-1 0,-13-49-1,8 49-78,0-1 0,2 0 0,1 0 0,-2-35 0,6 49 0,0 1 0,-1 0 0,-1-1 0,-1 1 0,1 1 0,-2-1 0,-10-21 0,13 31 0,1 1 0,0 0 0,0 0 0,1 0 0,-1-1 0,0 1 0,1-1 0,-1 1 0,1 0 0,0-1 0,0 1 0,0-1 0,0 1 0,0 0 0,0-1 0,1 1 0,-1-1 0,1 1 0,0 0 0,0-1 0,-1 1 0,1 0 0,1 0 0,-1 0 0,0 0 0,1 0 0,-1 0 0,1 0 0,-1 0 0,1 0 0,0 1 0,0-1 0,0 1 0,0-1 0,0 1 0,2-2 0,9-3 0,0 0 0,0 1 0,1 1 0,-1 0 0,16-3 0,-18 5 0,472-75-21,-379 65-50,852-81-2061,-754 76 2265,1215-63-133,-1356 75-1017,-20 0-4066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5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24575,'-25'15'0,"20"-14"0,1 1 0,0 1 0,0-1 0,0 0 0,1 1 0,-1 0 0,-3 3 0,6-5 0,1 0 0,-1 0 0,1-1 0,0 1 0,-1 0 0,1 0 0,0 0 0,-1 0 0,1 0 0,0 0 0,0 0 0,0 0 0,0 0 0,0 0 0,0 0 0,0 0 0,0 0 0,0 0 0,0 0 0,1 0 0,-1 0 0,0 0 0,1 0 0,-1 0 0,1 0 0,-1 0 0,1 0 0,-1-1 0,1 1 0,0 0 0,-1 0 0,1-1 0,0 1 0,0 0 0,0-1 0,-1 1 0,3 0 0,12 11 0,2-1 0,0-1 0,0 0 0,1-1 0,0-1 0,25 8 0,13 6 0,-43-17 0,261 127 0,-243-114 0,-1 0 0,0 3 0,-2 0 0,-1 2 0,-1 0 0,36 42 0,-54-54 0,0-1 0,0 1 0,-2 0 0,1 1 0,-1-1 0,-1 1 0,6 19 0,-9-24 0,-1-1 0,0 1 0,0 0 0,0 0 0,-1 0 0,0-1 0,-1 1 0,1 0 0,-1 0 0,-1 0 0,1-1 0,-1 1 0,0-1 0,-1 1 0,1-1 0,-5 7 0,-1-1 8,0 0-1,-1 0 0,-1-1 0,0 0 1,0 0-1,-1-1 0,0-1 1,-1 0-1,0-1 0,-23 12 0,-11 3-609,-80 28 0,115-47 361,-144 48-6585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5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492 139 24575,'5'0'0,"-1"-1"0,0 0 0,1 0 0,-1-1 0,0 1 0,0-1 0,0 0 0,0 0 0,0 0 0,0 0 0,-1-1 0,1 1 0,-1-1 0,0 0 0,4-4 0,2-3 0,0 0 0,0 0 0,11-20 0,-19 29 0,-1 0 0,1 0 0,0 1 0,-1-1 0,1 0 0,-1 0 0,1 0 0,-1 0 0,1 0 0,-1 0 0,0 0 0,0 0 0,1 0 0,-1-1 0,0 1 0,0 0 0,0 0 0,0 0 0,0 0 0,0 0 0,0 0 0,-1 0 0,1 0 0,0 0 0,-1 0 0,1 0 0,0 0 0,-1 0 0,1 0 0,-1 0 0,0 0 0,1 0 0,-1 0 0,0 0 0,1 1 0,-1-1 0,0 0 0,0 1 0,0-1 0,0 0 0,0 1 0,1-1 0,-1 1 0,0-1 0,0 1 0,-1 0 0,1-1 0,0 1 0,0 0 0,0 0 0,0 0 0,0 0 0,-2 0 0,-6-2 0,1 2 0,-1-1 0,0 1 0,0 1 0,-10 1 0,-16 5 0,0 2 0,1 1 0,0 1 0,1 2 0,0 2 0,1 0 0,1 3 0,0 0 0,2 2 0,0 1 0,1 1 0,-39 42 0,59-56 0,1 1 0,0 0 0,1 0 0,0 1 0,0-1 0,1 1 0,1 1 0,-1-1 0,1 1 0,1 0 0,0 0 0,1 0 0,-2 22 0,4-24 0,0-1 0,0 1 0,2 0 0,-1 0 0,1-1 0,0 1 0,0-1 0,1 0 0,1 0 0,-1 0 0,1 0 0,0 0 0,1-1 0,0 0 0,0 0 0,1 0 0,-1 0 0,11 7 0,-3-3 0,1-1 0,0-1 0,0 0 0,1-1 0,0-1 0,1 0 0,0-1 0,0-1 0,0 0 0,1-1 0,30 3 0,-4-3 0,-1-2 0,1-2 0,64-8 0,42-13 0,-127 16 0,0 0 0,0-1 0,-1-2 0,33-15 0,-51 22-76,-1 0 1,1-1-1,-1 1 0,1-1 0,-1 1 0,0-1 0,0 0 0,0 0 1,0 0-1,0 0 0,0-1 0,-1 1 0,1 0 0,-1-1 1,1 1-1,-1-1 0,2-3 0,-1-14-6750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5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2 191 24575,'1'86'0,"5"-1"0,3 1 0,21 86 0,-3-75 0,5 29 0,-57-184 0,1-37 0,4-1 0,4-1 0,5 0 0,1-106 0,10 188 0,1 1 0,0-1 0,1 1 0,1 0 0,0-1 0,10-24 0,-11 35 0,-1 0 0,1-1 0,1 1 0,-1 0 0,1 1 0,-1-1 0,1 0 0,0 1 0,0-1 0,1 1 0,-1 0 0,1 0 0,-1 0 0,1 1 0,0-1 0,0 1 0,0 0 0,1 0 0,-1 0 0,0 1 0,1-1 0,-1 1 0,1 0 0,9 0 0,-1 1 0,1 1 0,-1 1 0,0 0 0,1 1 0,-1 0 0,0 1 0,-1 0 0,1 1 0,-1 1 0,0 0 0,0 0 0,-1 1 0,1 1 0,-2 0 0,1 1 0,-1 0 0,0 0 0,-1 1 0,0 0 0,-1 1 0,10 15 0,-15-22 0,-1 1 0,0-1 0,0 1 0,-1-1 0,1 1 0,-1 0 0,0-1 0,0 1 0,-1 0 0,1 0 0,-1 0 0,0 0 0,0 0 0,-1-1 0,0 1 0,-2 9 0,1-7 0,-1 0 0,-1 0 0,1 0 0,-1-1 0,0 0 0,-1 1 0,1-2 0,-1 1 0,0 0 0,-6 4 0,-8 5 0,0-1 0,-1-1 0,0 0 0,-1-2 0,-44 18 0,16-13-1365,6-5-5461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1:5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335 124 24575,'-10'0'0,"0"1"0,0 0 0,0 0 0,0 1 0,1 1 0,-1-1 0,0 1 0,1 1 0,0 0 0,0 0 0,0 1 0,0 0 0,1 1 0,0 0 0,0 0 0,0 0 0,1 1 0,-8 9 0,8-6 0,-1 0 0,2 0 0,-1 1 0,1 0 0,1 0 0,0 0 0,0 1 0,2 0 0,-1 0 0,1 0 0,1 0 0,0 0 0,1 0 0,0 17 0,2-9 0,1 1 0,1-1 0,0 0 0,2 0 0,0-1 0,2 1 0,0-1 0,1 0 0,1-1 0,0 0 0,2 0 0,0-1 0,26 30 0,-29-37 0,1 0 0,1-1 0,0 0 0,0-1 0,1 0 0,0 0 0,0-1 0,0 0 0,1-1 0,0-1 0,1 0 0,-1 0 0,1-1 0,0-1 0,0 0 0,0-1 0,0 0 0,1-1 0,-1-1 0,0 0 0,1 0 0,15-4 0,-13 1 0,-1-1 0,0-1 0,0 0 0,0-1 0,-1 0 0,1-1 0,-1-1 0,-1 0 0,0-1 0,0 0 0,20-20 0,-26 21 0,1 0 0,-2 0 0,1-1 0,-1 0 0,0 0 0,-1-1 0,0 0 0,-1 0 0,0 0 0,0 0 0,-1 0 0,0-1 0,-1 0 0,-1 1 0,1-1 0,-2 0 0,1 0 0,-2-11 0,-2 1 0,-1 0 0,-1 0 0,0 0 0,-2 1 0,0 0 0,-2 0 0,0 1 0,-1 0 0,0 1 0,-2 0 0,0 1 0,-1 0 0,-1 1 0,-19-18 0,10 13 0,0 0 0,-2 2 0,0 1 0,-1 1 0,0 1 0,-2 1 0,0 1 0,0 2 0,-35-10 0,36 15-227,0 1-1,-1 2 1,1 1-1,-1 1 1,-51 3-1,-18 9-6598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722 325 24575,'2'0'0,"0"-1"0,-1 1 0,1-1 0,-1 0 0,1 1 0,-1-1 0,1 0 0,-1 0 0,0 0 0,0 0 0,1 0 0,-1 0 0,0 0 0,0-1 0,0 1 0,0 0 0,1-3 0,17-28 0,-17 28 0,14-26 0,-1-2 0,-2 0 0,-1-1 0,10-46 0,-21 77 0,-1 0 0,1-1 0,-1 1 0,1 0 0,-1-1 0,0 1 0,0 0 0,0-1 0,-1 1 0,1 0 0,-1-1 0,1 1 0,-1 0 0,1 0 0,-1-1 0,0 1 0,0 0 0,0 0 0,-3-3 0,3 4 0,-1 0 0,0 0 0,1 0 0,-1 0 0,0 0 0,0 0 0,0 1 0,0-1 0,0 1 0,0-1 0,0 1 0,0 0 0,0 0 0,0 0 0,0 0 0,0 0 0,0 0 0,0 0 0,0 1 0,0-1 0,0 1 0,0-1 0,-2 2 0,-22 7 0,0 1 0,1 2 0,1 0 0,0 1 0,0 2 0,-24 20 0,-8 10 0,-57 60 0,56-46 0,2 3 0,3 2 0,-51 81 0,80-107 0,1 0 0,2 1 0,2 1 0,2 1 0,1 1 0,2 0 0,-11 70 0,21-90 0,1 1 0,1-1 0,1 1 0,2-1 0,0 1 0,1-1 0,7 25 0,-7-34 0,1 0 0,1 0 0,0-1 0,1 1 0,1-1 0,-1 0 0,2-1 0,0 0 0,0 0 0,1-1 0,0 0 0,1 0 0,11 8 0,-4-6 0,1-1 0,0-1 0,1-1 0,0 0 0,1-2 0,0 0 0,0-1 0,0-1 0,1 0 0,0-2 0,0-1 0,26 0 0,-1-2 0,-1-2 0,1-2 0,-1-3 0,71-18 0,-62 9 0,-1-2 0,0-2 0,-2-2 0,-1-3 0,0-2 0,-2-2 0,-2-2 0,84-73 0,-104 79 0,0-2 0,-2 0 0,-1-2 0,-2 0 0,-1-2 0,22-43 0,-30 50 0,-2-2 0,0 1 0,-2-1 0,-1-1 0,-1 1 0,-1-1 0,-2 0 0,0-1 0,-2-31 0,-2 36 0,-1 1 0,-1 0 0,-1 0 0,-1 0 0,-1 0 0,-1 1 0,0 0 0,-2 0 0,-1 1 0,0 0 0,-22-31 0,15 29 0,-2 0 0,0 1 0,-1 1 0,-1 0 0,-1 2 0,-1 1 0,0 0 0,-39-20 0,27 20 0,1 2 0,-2 1 0,0 1 0,-1 2 0,0 2 0,0 1 0,-1 2 0,0 1 0,0 3 0,0 1 0,0 1 0,-1 2 0,1 2 0,-39 9 0,-27 19-1365,18 3-5461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13 24575,'0'0'0,"0"-1"0,0 1 0,0-1 0,0 1 0,-1-1 0,1 0 0,0 1 0,0-1 0,0 1 0,-1-1 0,1 1 0,0-1 0,-1 1 0,1-1 0,0 1 0,-1-1 0,1 1 0,-1 0 0,1-1 0,-1 1 0,1 0 0,0-1 0,-1 1 0,1 0 0,-1-1 0,0 1 0,1 0 0,-1 0 0,1 0 0,-1 0 0,1-1 0,-1 1 0,0 0 0,1 0 0,-1 0 0,1 0 0,-1 0 0,1 0 0,-1 0 0,0 1 0,1-1 0,-1 0 0,1 0 0,-1 0 0,1 1 0,-1-1 0,1 0 0,-1 0 0,1 1 0,-1-1 0,0 1 0,-30 17 0,8 4 0,1 1 0,1 1 0,1 1 0,2 1 0,-21 35 0,7-12 0,-51 79 0,5 4 0,6 2 0,-92 239 0,120-228 0,40-125 0,0 0 0,1 0 0,1 0 0,1 0 0,2 27 0,-1-44 0,0 1 0,1 0 0,-1-1 0,1 1 0,0-1 0,0 1 0,0-1 0,1 1 0,-1-1 0,1 0 0,0 1 0,0-1 0,0 0 0,0 0 0,5 4 0,-4-5 0,-1-1 0,0 0 0,0 1 0,1-1 0,-1 0 0,0 0 0,1-1 0,-1 1 0,1 0 0,-1-1 0,1 0 0,-1 1 0,1-1 0,-1 0 0,1 0 0,0-1 0,-1 1 0,1 0 0,-1-1 0,1 0 0,-1 1 0,0-1 0,4-2 0,14-7 0,-1 0 0,0-2 0,0 0 0,-2-2 0,26-22 0,10-8 0,-9 9 0,2 3 0,1 2 0,64-31 0,-91 52 0,1 1 0,-1 0 0,1 2 0,1 1 0,-1 0 0,1 2 0,0 0 0,0 2 0,0 0 0,0 1 0,30 5 0,-18 1 0,-1 2 0,0 1 0,49 20 0,88 52 0,0 0 0,-162-78 0,-1 0 0,0 0 0,1-1 0,0 0 0,-1 0 0,1-1 0,0 0 0,0-1 0,9 0 0,-13 0 0,-1-1 0,0 0 0,0 1 0,0-1 0,1-1 0,-1 1 0,0 0 0,0-1 0,0 1 0,-1-1 0,1 0 0,0 0 0,-1 0 0,1-1 0,-1 1 0,0 0 0,0-1 0,0 0 0,0 1 0,0-1 0,0 0 0,-1 0 0,1 0 0,0-4 0,4-9 0,-2 0 0,0 0 0,0-1 0,-2 0 0,0 1 0,-1-1 0,0 0 0,-4-28 0,-2-1 0,-23-86 0,12 76 0,-3 2 0,-3 0 0,-50-93 0,32 80 0,-3 1 0,-67-78 0,85 115 40,-2 0 0,-44-36 0,57 54-226,-1 0 1,0 1-1,0 1 0,-1 1 1,0 0-1,-1 0 1,-28-7-1,18 9-6640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70 191 24575,'-8'-8'0,"0"0"0,-1 0 0,0 1 0,-13-8 0,22 15 0,-1 0 0,1 0 0,0 0 0,-1-1 0,1 1 0,0 0 0,0 0 0,-1 0 0,1 0 0,0 0 0,-1 0 0,1 0 0,0-1 0,-1 1 0,1 0 0,-1 0 0,1 0 0,0 0 0,-1 1 0,1-1 0,0 0 0,-1 0 0,1 0 0,0 0 0,-1 0 0,1 0 0,0 0 0,0 1 0,-1-1 0,1 0 0,0 0 0,-1 0 0,1 1 0,0-1 0,0 0 0,-1 0 0,1 1 0,0-1 0,0 0 0,-2 18 0,11 22 0,-3-26 0,1 1 0,0-1 0,1 0 0,0 0 0,1-1 0,1-1 0,0 1 0,1-2 0,0 1 0,0-1 0,1-1 0,1 0 0,0-1 0,0 0 0,1-1 0,0-1 0,1 0 0,-1-1 0,1 0 0,0-1 0,1-1 0,-1 0 0,1-1 0,0-1 0,-1-1 0,1 0 0,0-1 0,0 0 0,0-1 0,0-1 0,0-1 0,-1 0 0,1-1 0,-1-1 0,27-12 0,-18 5 0,-1-2 0,-1 0 0,0-2 0,-1 0 0,-1-2 0,0 0 0,-2-1 0,0 0 0,-1-2 0,-1 0 0,-1-1 0,-1-1 0,0 0 0,12-33 0,-22 44-341,0-1 0,-1 1-1,2-17 1,-3 3-6485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69 24575,'-5'-5'0,"-2"-6"0,-3-1 0,-2-3 0,-1 1 0,-1 3-8191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24575,'4'0'0,"7"0"0,6 0 0,-4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168 244 24575,'-17'-37'0,"-41"-75"0,51 100 0,0 1 0,0 1 0,-2-1 0,1 1 0,-1 1 0,-20-17 0,29 25 0,0 1 0,-1 0 0,1-1 0,0 1 0,-1 0 0,1-1 0,0 1 0,-1 0 0,1-1 0,-1 1 0,1 0 0,0 0 0,-1 0 0,1-1 0,-1 1 0,1 0 0,-1 0 0,1 0 0,-1 0 0,1 0 0,0 0 0,-1 0 0,1 0 0,-1 0 0,1 0 0,-1 0 0,1 0 0,-1 0 0,1 0 0,-1 0 0,1 0 0,-1 1 0,1-1 0,0 0 0,-1 0 0,0 1 0,1 18 0,6 1 0,0 0 0,2-1 0,0 0 0,2 0 0,17 26 0,-9-14 0,23 42 0,281 534 0,-310-582-1365,-3-11-5461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539 453 24575,'8'-9'0,"-1"0"0,0-1 0,-1 1 0,0-1 0,5-13 0,9-13 0,-13 23 0,0 0 0,-1-1 0,-1 0 0,0 0 0,0 0 0,-1-1 0,-1 1 0,-1-1 0,0 0 0,-1 0 0,0 0 0,-3-24 0,1 32 0,0 0 0,-1-1 0,0 1 0,0 0 0,0 0 0,-1 0 0,0 1 0,0-1 0,-1 1 0,0 0 0,-8-11 0,8 12 0,-1 1 0,1 0 0,-1 1 0,0-1 0,0 1 0,0 0 0,-1 0 0,1 0 0,-1 1 0,1 0 0,-1 0 0,0 0 0,0 1 0,0 0 0,0 0 0,-7 0 0,-4 1 0,0 0 0,0 1 0,-1 1 0,1 1 0,0 1 0,1 0 0,-27 10 0,11-1 0,1 2 0,-55 34 0,66-36 0,0 1 0,1 0 0,1 2 0,0 0 0,1 2 0,1-1 0,-24 35 0,36-45 0,0-1 0,0 1 0,0 0 0,1 1 0,0-1 0,0 0 0,1 1 0,0 0 0,0 0 0,1-1 0,0 1 0,1 0 0,-1 0 0,1 0 0,1 0 0,0 0 0,0 0 0,0 0 0,1-1 0,0 1 0,1 0 0,-1-1 0,2 0 0,-1 1 0,1-1 0,8 12 0,1-4 0,-1 0 0,2-1 0,0 0 0,0-2 0,1 1 0,1-2 0,18 11 0,124 59 0,-144-74 0,98 43 0,-31-15 0,-2 4 0,97 62 0,-164-93 0,0 1 0,-1 0 0,0 0 0,-1 1 0,12 15 0,-20-22 0,1-1 0,-1 1 0,-1 0 0,1 0 0,0 0 0,-1 1 0,1-1 0,-1 0 0,0 1 0,0-1 0,-1 0 0,1 1 0,0-1 0,-1 1 0,0-1 0,0 1 0,0-1 0,-1 1 0,1-1 0,-1 1 0,1-1 0,-1 1 0,0-1 0,-1 0 0,1 1 0,-3 3 0,-1 1 0,-1 0 0,0-1 0,0 0 0,-1 0 0,0-1 0,0 0 0,-1 0 0,1 0 0,-1-1 0,0 0 0,-12 4 0,-13 6 0,-55 15 0,59-21 0,0-2 0,0-1 0,0-2 0,0 0 0,-38-2 0,56-1 0,0-2 0,0 1 0,0-2 0,0 1 0,0-2 0,1 1 0,-1-2 0,1 1 0,-1-1 0,1-1 0,0 0 0,0 0 0,1-1 0,0 0 0,0-1 0,0 0 0,-9-9 0,14 10 0,0 1 0,-1-1 0,2 0 0,-1-1 0,1 1 0,0 0 0,0-1 0,1 0 0,-1 0 0,2 1 0,-1-1 0,0-11 0,1 8 0,1-1 0,1 0 0,-1 0 0,2 0 0,0 1 0,0-1 0,6-15 0,2 1 0,0 1 0,2 1 0,1-1 0,1 2 0,33-41 0,-25 37 0,2 2 0,0 0 0,1 1 0,1 2 0,2 0 0,0 2 0,0 1 0,2 2 0,0 0 0,1 2 0,1 2 0,0 0 0,56-11 0,-83 22 0,-1 0 0,0 1 0,1-1 0,-1 1 0,1 0 0,-1 0 0,1 0 0,-1 1 0,0-1 0,1 1 0,7 3 0,-9-2 0,0 0 0,0 0 0,0 0 0,0 0 0,0 0 0,-1 1 0,1-1 0,-1 1 0,0 0 0,0 0 0,0 0 0,0 0 0,0 0 0,0 0 0,1 6 0,38 100 0,10 25 0,-36-100-117,24 48 364,-34-74-433,0 0-1,0 0 0,1-1 0,0 1 0,0-1 0,1-1 0,10 9 0,5-1-6639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34 24575,'0'-5'0,"0"-6"0,-4-1 0,-2 6 0,4 9 0,4 8 0,5 7 0,2 1-8191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247 211 24575,'7'0'0,"0"-1"0,0 0 0,0 0 0,-1-1 0,1 0 0,0 0 0,-1 0 0,1-1 0,-1 0 0,0 0 0,0-1 0,0 1 0,6-7 0,-8 8 0,-1-1 0,0 1 0,-1-1 0,1 0 0,0 0 0,-1 0 0,0 0 0,1-1 0,-1 1 0,-1-1 0,1 1 0,0-1 0,-1 0 0,0 0 0,0 1 0,0-1 0,0 0 0,-1 0 0,1 0 0,-1 0 0,0 0 0,0 0 0,0 0 0,-2-5 0,1 5 0,-1 0 0,0 1 0,0-1 0,0 1 0,0-1 0,0 1 0,-1 0 0,0 0 0,1 0 0,-1 0 0,0 0 0,-1 1 0,1-1 0,0 1 0,-1 0 0,1 0 0,-8-3 0,0 0 0,-1 0 0,0 1 0,0 1 0,-19-4 0,19 6 0,0 0 0,0 1 0,0 0 0,0 1 0,0 1 0,1-1 0,-1 2 0,0 0 0,1 0 0,-1 1 0,1 0 0,0 1 0,-12 8 0,18-11 0,0 1 0,1 0 0,-1 1 0,0-1 0,1 1 0,0 0 0,0 0 0,0 0 0,1 0 0,-1 1 0,1-1 0,0 1 0,0 0 0,1 0 0,-1 0 0,1 1 0,0-1 0,1 0 0,-1 1 0,1-1 0,0 1 0,0 0 0,1-1 0,0 1 0,0 0 0,0-1 0,1 1 0,-1 0 0,3 6 0,0-5 0,0 0 0,0-1 0,0 0 0,1 0 0,0 0 0,0 0 0,0-1 0,1 1 0,0-1 0,0 0 0,0-1 0,1 1 0,-1-1 0,1 0 0,0 0 0,0-1 0,1 0 0,10 4 0,1 0 0,-1-1 0,1-1 0,0 0 0,1-2 0,-1 0 0,19 0 0,-24-3 0,-1-1 0,1 0 0,-1-1 0,1-1 0,-1 1 0,0-2 0,0 0 0,0-1 0,0 0 0,-1 0 0,19-13 0,-29 18 0,-1-1 0,1 1 0,-1-1 0,1 1 0,0 0 0,-1-1 0,1 1 0,0 0 0,-1-1 0,1 1 0,0 0 0,-1 0 0,1 0 0,0 0 0,0 0 0,-1 0 0,1 0 0,0 0 0,-1 0 0,1 0 0,0 0 0,0 0 0,-1 0 0,1 1 0,0-1 0,-1 0 0,1 0 0,0 1 0,-1-1 0,1 1 0,-1-1 0,1 0 0,0 1 0,-1-1 0,1 1 0,-1 0 0,1-1 0,-1 1 0,0-1 0,1 1 0,-1 0 0,0-1 0,1 1 0,-1 1 0,10 39 0,-8-26 0,117 521 0,-113-514 0,0-4 0,-2 1 0,5 32 0,-8-47 0,-1-1 0,0 0 0,0 1 0,0-1 0,0 0 0,0 1 0,-1-1 0,1 0 0,-1 0 0,0 1 0,0-1 0,0 0 0,0 0 0,-1 0 0,1 0 0,-1 0 0,0 0 0,0-1 0,0 1 0,0-1 0,0 1 0,-4 2 0,3-4 0,0 1 0,0-1 0,0 0 0,0 1 0,0-1 0,0-1 0,0 1 0,-1 0 0,1-1 0,0 0 0,-1 0 0,1 0 0,0 0 0,-1 0 0,1-1 0,0 1 0,0-1 0,0 0 0,-1 0 0,1 0 0,0-1 0,0 1 0,0-1 0,0 1 0,-3-4 0,-3-1 0,0 0 0,1-1 0,0 0 0,0 0 0,1-1 0,-11-15 0,8 8 0,1-1 0,1 0 0,1 0 0,0-1 0,1 0 0,1 0 0,1 0 0,0-1 0,1 0 0,-1-20 0,2 0 0,2-1 0,2 1 0,10-65 0,-5 67 24,0 1 0,3 0 0,1 1 0,17-39 0,-20 57-159,0 0 0,1 1 0,1 0 0,0 0 0,1 1 0,1 1 0,0-1 0,0 2 0,1 0 0,21-14 0,-6 8-6691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24575,'0'-5'0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438 457 24575,'1'-41'0,"-1"-10"0,-9-89 0,7 125 0,-1 0 0,-1 0 0,0 0 0,-1 1 0,-1-1 0,0 1 0,-1 0 0,0 1 0,-1 0 0,-11-15 0,15 23 0,0 1 0,0 0 0,0-1 0,0 2 0,0-1 0,-1 0 0,0 1 0,0 0 0,0 0 0,0 0 0,0 1 0,0 0 0,-1 0 0,1 0 0,-1 1 0,0-1 0,1 1 0,-1 1 0,0-1 0,-8 1 0,6 1 0,1 0 0,0 1 0,0 0 0,0 0 0,0 0 0,1 1 0,-1 0 0,1 0 0,-1 1 0,1 0 0,0 0 0,0 0 0,1 1 0,-1 0 0,1 0 0,-5 6 0,-5 9 0,1 0 0,1 0 0,0 2 0,2-1 0,1 1 0,0 1 0,2 0 0,0 0 0,2 1 0,-5 32 0,5-11 0,2-1 0,1 1 0,3 0 0,10 79 0,-7-94 0,3 0 0,0-1 0,2 0 0,1 0 0,1-1 0,24 46 0,-25-58 0,1-1 0,0 0 0,1-1 0,1 0 0,0-1 0,1 0 0,0-1 0,1 0 0,0-1 0,1-1 0,0 0 0,24 11 0,-18-12 0,1-1 0,0-1 0,0 0 0,1-2 0,-1-1 0,1 0 0,0-2 0,0-1 0,1 0 0,-1-2 0,0-1 0,0 0 0,-1-2 0,1-1 0,39-13 0,-44 12 0,-1-1 0,0-1 0,-1-1 0,0 0 0,0-1 0,-1 0 0,0-2 0,-1 0 0,0 0 0,-1-1 0,0-1 0,-1 0 0,-1-1 0,0 0 0,-1-1 0,-1 0 0,0 0 0,-1-1 0,-1 0 0,5-19 0,-7 18 0,-1 0 0,-1 0 0,0 0 0,-2 0 0,0-1 0,-1 1 0,-3-23 0,2 35 0,0 1 0,0-1 0,-1 1 0,1-1 0,-1 1 0,-1 0 0,1-1 0,-1 1 0,0 0 0,0 1 0,-7-9 0,7 10 0,0 0 0,0 1 0,-1-1 0,1 1 0,-1 0 0,0 0 0,0 0 0,1 0 0,-1 1 0,0 0 0,0 0 0,-1 0 0,1 0 0,0 0 0,0 1 0,0 0 0,-1 0 0,-3 0 0,4 1 0,-1-1 0,1 1 0,0-1 0,0 1 0,-1 0 0,1 1 0,0-1 0,0 1 0,0 0 0,0 0 0,1 0 0,-1 0 0,0 1 0,1 0 0,-6 5 0,4-2 0,0-1 0,1 1 0,0 0 0,1 0 0,-1 1 0,1-1 0,0 1 0,-4 13 0,4-5 0,0 1 0,0-1 0,1 1 0,1-1 0,1 1 0,0 0 0,1-1 0,4 21 0,-2-23 0,0 0 0,1 1 0,1-1 0,0-1 0,0 1 0,2-1 0,-1 0 0,13 17 0,-13-22 0,0 0 0,1 0 0,-1-1 0,1 0 0,1 0 0,-1 0 0,1-1 0,0 0 0,0-1 0,0 0 0,1 0 0,-1-1 0,13 4 0,-9-4 0,0-1 0,-1 0 0,1-1 0,0 0 0,0 0 0,0-2 0,0 1 0,0-2 0,0 1 0,0-2 0,12-3 0,-18 4 0,0-1 0,0 1 0,0-1 0,-1 0 0,1 0 0,-1-1 0,0 0 0,0 0 0,0 0 0,-1 0 0,0-1 0,1 1 0,-1-1 0,-1 0 0,1-1 0,-1 1 0,0-1 0,0 1 0,-1-1 0,1 0 0,-1 0 0,2-10 0,-2 2 0,-1 0 0,0 0 0,-1-1 0,-1 1 0,0 0 0,-1 0 0,0 0 0,-1 0 0,-1 0 0,0 1 0,0-1 0,-9-15 0,5 12 0,-1 0 0,-1 1 0,0 0 0,-1 0 0,-1 1 0,0 1 0,-1 0 0,-24-20 0,30 29 0,-1-1 0,0 2 0,0-1 0,0 1 0,-1 0 0,0 1 0,1 0 0,-1 0 0,0 1 0,-1 0 0,1 0 0,-15 0 0,20 2 0,0 0 0,0 1 0,0-1 0,0 0 0,0 1 0,1 0 0,-1 0 0,0 0 0,0 1 0,1-1 0,-1 1 0,1 0 0,0 0 0,-1 0 0,1 0 0,0 1 0,0-1 0,0 1 0,0 0 0,1 0 0,-1 0 0,1 0 0,0 0 0,0 0 0,0 1 0,0-1 0,0 1 0,1 0 0,0-1 0,0 1 0,0 0 0,-1 4 0,2-4 0,-1 1 0,1-1 0,0 1 0,0-1 0,0 0 0,1 1 0,-1-1 0,1 1 0,0-1 0,1 0 0,-1 0 0,1 0 0,0 0 0,0 0 0,0 0 0,0 0 0,1 0 0,-1-1 0,1 1 0,0-1 0,0 0 0,0 0 0,1 0 0,-1 0 0,1-1 0,0 1 0,5 2 0,-2-1 0,1 0 0,0 0 0,-1-1 0,2 0 0,-1-1 0,0 1 0,0-1 0,1-1 0,-1 0 0,1 0 0,-1-1 0,1 0 0,12-1 0,-10-1 0,0-1 0,-1 0 0,0-1 0,1 0 0,-2 0 0,1-1 0,0 0 0,-1-1 0,0 0 0,0 0 0,12-12 0,-2-2 0,-1 0 0,-1-2 0,20-31 0,-34 49 0,0 0 0,0 0 0,0 0 0,0 0 0,1 1 0,-1 0 0,1-1 0,0 2 0,0-1 0,7-4 0,-9 6 0,0 1 0,0-1 0,0 1 0,0-1 0,0 1 0,0-1 0,0 1 0,0 0 0,0 0 0,0 0 0,-1 0 0,1 1 0,0-1 0,0 0 0,0 1 0,0-1 0,0 1 0,0 0 0,0 0 0,-1 0 0,1 0 0,0 0 0,-1 0 0,1 0 0,0 0 0,-1 0 0,0 1 0,3 2 0,4 6 0,0 1 0,-1 0 0,0 0 0,-1 0 0,-1 1 0,0 0 0,5 14 0,1 12 0,7 40 0,-13-47 0,2 34 0,-7-65 0,0 0 0,0 0 0,0 0 0,0 0 0,0 0 0,0 0 0,0-1 0,0 1 0,0 0 0,0 0 0,1 0 0,-1 0 0,0 0 0,0 0 0,0 0 0,0 0 0,0 0 0,0 0 0,0 0 0,0 0 0,0 0 0,0 0 0,0 0 0,0 0 0,1 0 0,-1 0 0,0 0 0,0 0 0,0 0 0,0 0 0,0 1 0,0-1 0,0 0 0,0 0 0,0 0 0,0 0 0,0 0 0,0 0 0,0 0 0,0 0 0,0 0 0,0 0 0,0 0 0,0 0 0,1 0 0,-1 0 0,0 0 0,0 0 0,0 0 0,0 1 0,5-14 0,7-22 0,-11 32 0,21-71 0,4 1 0,63-123 0,-87 192 0,0 0 0,0 1 0,0 0 0,1-1 0,-1 1 0,1 0 0,0 0 0,0 0 0,0 1 0,1-1 0,-1 1 0,6-3 0,-8 4 0,0 1 0,0 0 0,0-1 0,0 1 0,1 0 0,-1 0 0,0 0 0,0 0 0,0 0 0,0 0 0,0 0 0,1 0 0,-1 0 0,0 1 0,0-1 0,0 0 0,0 1 0,2 0 0,-1 0 0,0 1 0,0-1 0,0 1 0,-1 0 0,1 0 0,0 0 0,-1 0 0,1 0 0,-1 0 0,0 0 0,2 4 0,7 17 0,10 35 0,-16-43 0,0 0 0,1-1 0,1 0 0,0 0 0,1 0 0,0-1 0,18 24 0,-23-35 0,0 1 0,0-1 0,0 0 0,0 0 0,0 0 0,1-1 0,-1 1 0,1 0 0,-1-1 0,1 1 0,-1-1 0,1 0 0,0 0 0,0 0 0,0 0 0,-1-1 0,1 1 0,0-1 0,0 0 0,0 0 0,0 0 0,0 0 0,0 0 0,0 0 0,0-1 0,-1 1 0,1-1 0,0 0 0,0 0 0,0 0 0,-1 0 0,1-1 0,-1 1 0,1-1 0,-1 0 0,1 1 0,2-5 0,2 0 0,0-1 0,-1 0 0,0 0 0,0-1 0,-1 1 0,0-1 0,0-1 0,-1 1 0,0-1 0,5-15 0,-4 6 0,-2 0 0,0 0 0,-1 0 0,-1-1 0,0 1 0,-3-28 0,1 34 0,-1 1 0,0 0 0,0 0 0,-1 0 0,-1 0 0,0 0 0,0 1 0,-1 0 0,0 0 0,-1 0 0,-11-15 0,14 22 0,0-1 0,0 2 0,0-1 0,-1 0 0,1 1 0,-1-1 0,1 1 0,-1 0 0,0 0 0,0 0 0,0 1 0,0 0 0,0-1 0,0 1 0,-6 0 0,8 1 0,0 0 0,0 0 0,0 0 0,0 0 0,1 1 0,-1-1 0,0 1 0,0-1 0,0 1 0,1 0 0,-1 0 0,0 0 0,1 0 0,-1 0 0,1 0 0,-1 0 0,1 0 0,0 1 0,-1-1 0,1 0 0,0 1 0,0-1 0,0 1 0,0 0 0,0-1 0,0 1 0,0 0 0,1-1 0,-1 1 0,1 0 0,-1 0 0,1 0 0,0-1 0,-1 1 0,1 0 0,1 4 0,-2 1 0,2 0 0,-1 0 0,1 0 0,0 0 0,0 0 0,1 0 0,0 0 0,0 0 0,1-1 0,0 1 0,0-1 0,0 1 0,1-1 0,0 0 0,0-1 0,1 1 0,-1-1 0,10 9 0,10 7 0,1 0 0,53 32 0,-35-24 0,-28-19 0,43 33 0,-54-39 0,0-1 0,-1 1 0,1 0 0,-1 0 0,0 0 0,0 1 0,0-1 0,0 1 0,-1-1 0,4 9 0,-6-11 0,0-1 0,1 1 0,-1-1 0,0 1 0,0-1 0,0 1 0,0-1 0,0 1 0,0-1 0,0 1 0,-1-1 0,1 1 0,-1-1 0,1 1 0,-1-1 0,1 0 0,-1 1 0,0-1 0,1 0 0,-1 1 0,-1 0 0,-1 1 0,0 0 0,0-1 0,0 0 0,0 1 0,0-1 0,0 0 0,0-1 0,-6 3 0,-2 1 0,-1-1 0,1-1 0,-1 0 0,-17 1 0,19-3 14,0-1-1,0 0 0,1 0 0,-1-1 1,0 0-1,1-1 0,-1 0 1,-13-5-1,17 4-119,0 1 0,0-1 0,0 0 0,0 0 0,1-1 0,-1 0-1,1 0 1,0 0 0,0-1 0,0 1 0,1-1 0,0 0 0,-5-8 0,-6-16-6720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44 613 24575,'-1'0'0,"0"0"0,-1 0 0,1 1 0,-1-1 0,1 0 0,0 1 0,-1-1 0,1 1 0,-1-1 0,1 1 0,0 0 0,0-1 0,0 1 0,-1 0 0,1 0 0,0 0 0,0 0 0,0 0 0,0 0 0,0 0 0,0 0 0,0 2 0,-1 1 0,0 0 0,0 1 0,0-1 0,1 0 0,-1 1 0,1-1 0,0 7 0,-1 3 0,2 1 0,0-1 0,0 0 0,4 22 0,0-17 0,0-1 0,0 1 0,2-1 0,0-1 0,1 1 0,1-1 0,1 0 0,0-1 0,1 0 0,1 0 0,20 23 0,-27-36 0,-1 0 0,0 0 0,0 0 0,1 0 0,0-1 0,-1 1 0,1-1 0,0 0 0,0 0 0,0-1 0,1 1 0,-1-1 0,0 0 0,0 0 0,1 0 0,-1-1 0,1 1 0,-1-1 0,1 0 0,-1 0 0,0-1 0,1 1 0,-1-1 0,7-2 0,-6 1 0,1-1 0,-1 1 0,0-1 0,0 0 0,-1-1 0,1 1 0,-1-1 0,1 0 0,-1 0 0,0 0 0,-1-1 0,1 1 0,-1-1 0,0 0 0,0 0 0,0 0 0,-1 0 0,3-7 0,-1-1 0,-1 0 0,0 0 0,-1 0 0,0 0 0,-1 0 0,-1 0 0,0 0 0,-2-21 0,-5-10 0,-15-51 0,9 40 0,-4 2 0,44 155 0,-19-75 0,43 122 0,-45-135 0,1 1 0,1-2 0,0 1 0,0-1 0,1 0 0,1-1 0,21 21 0,-28-30 0,0 0 0,0 0 0,1-1 0,-1 1 0,1-1 0,0 0 0,-1 0 0,1 0 0,0 0 0,0-1 0,0 0 0,1 0 0,-1 0 0,0 0 0,0 0 0,0-1 0,1 0 0,-1 0 0,0 0 0,0-1 0,1 1 0,-1-1 0,0 0 0,0 0 0,0 0 0,0-1 0,0 1 0,0-1 0,0 0 0,-1 0 0,1-1 0,-1 1 0,7-6 0,-1-1 0,0 0 0,0 0 0,-1-1 0,-1 0 0,0-1 0,0 1 0,-1-1 0,0-1 0,-1 1 0,6-20 0,-4 3 0,0-1 0,-2 0 0,-1 0 0,-2-1 0,-2-58 0,-4 44 0,-1 0 0,-3 0 0,-16-56 0,17 78 0,-18-41 0,22 58 0,1-1 0,-1 1 0,0 1 0,0-1 0,-1 0 0,1 1 0,-1 0 0,0-1 0,0 2 0,0-1 0,-1 0 0,1 1 0,-7-4 0,9 7 0,1-1 0,0 1 0,0-1 0,-1 1 0,1 0 0,0 0 0,0 0 0,-1 0 0,1 0 0,0 0 0,-1 0 0,1 0 0,0 1 0,0-1 0,-1 0 0,1 1 0,0-1 0,0 1 0,0-1 0,-1 1 0,1 0 0,0 0 0,0-1 0,0 1 0,0 0 0,0 0 0,0 0 0,1 0 0,-1 0 0,0 0 0,0 0 0,1 0 0,-1 0 0,0 1 0,1-1 0,0 0 0,-1 2 0,-3 5 0,1 0 0,1 1 0,-1-1 0,0 11 0,0 6 0,1 0 0,2-1 0,0 1 0,2 0 0,0-1 0,2 1 0,1-1 0,8 26 0,-2-14 0,2-1 0,2 0 0,1-1 0,34 53 0,-45-79 0,1 0 0,0 0 0,1 0 0,0-1 0,0 0 0,0-1 0,1 1 0,0-1 0,1-1 0,-1 0 0,1 0 0,0 0 0,0-1 0,12 3 0,-15-5 0,0-1 0,0 0 0,1 0 0,-1 0 0,0-1 0,1 0 0,-1 0 0,1-1 0,-1 0 0,0 0 0,0 0 0,1-1 0,-1 0 0,0 0 0,0 0 0,-1-1 0,1 0 0,0 0 0,-1 0 0,0-1 0,0 0 0,0 0 0,5-6 0,3-5 0,0 0 0,-1-1 0,-1 0 0,0-1 0,-2-1 0,0 1 0,0-1 0,-2-1 0,0 0 0,4-20 0,-2-4 0,-1-1 0,-2 0 0,1-65 0,-14-64 0,4 145 0,-2 0 0,0 1 0,-2 0 0,-12-30 0,4 31 0,6 21 0,8 6 0,1-1 0,-1 0 0,0 1 0,1-1 0,-1 1 0,1-1 0,0 1 0,-1-1 0,1 1 0,-1 0 0,1-1 0,0 1 0,-1-1 0,1 1 0,0 0 0,0-1 0,-1 1 0,1 0 0,0 0 0,-4 26 0,0 0 0,2 0 0,2 0 0,0 0 0,7 49 0,3-14-195,2-1 0,3 0 0,2-2 0,3 0 0,3-1 0,56 105 0,-60-130-6631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67 520 24575,'-24'-21'0,"19"18"0,0-1 0,0 0 0,1 0 0,-1 0 0,1-1 0,-5-6 0,8 9 0,0 0 0,1 0 0,-1 0 0,0 0 0,1 0 0,-1 0 0,1 0 0,0 0 0,-1 0 0,1 0 0,0 0 0,0 0 0,1 0 0,-1 0 0,0 0 0,1 0 0,-1 0 0,1 0 0,-1 0 0,1 1 0,0-1 0,0 0 0,2-3 0,2-2 0,0 0 0,0 0 0,0 1 0,1 0 0,0 0 0,0 0 0,9-5 0,54-32 0,-55 34 0,114-58 0,31-20 0,-129 68 0,-16 12 0,-1-1 0,1-1 0,-2 0 0,1-1 0,-1 0 0,-1-1 0,12-14 0,-23 24 0,1 0 0,0 1 0,-1-1 0,1 0 0,-1 0 0,1 0 0,-1 0 0,1 0 0,-1 0 0,0 0 0,1 0 0,-1 0 0,0 0 0,0 0 0,0 0 0,0 0 0,0 0 0,0 0 0,0 0 0,0 0 0,0 0 0,0 0 0,-1 0 0,1 1 0,0-1 0,-1-2 0,-1 2 0,1 0 0,0 0 0,0-1 0,-1 1 0,1 0 0,-1 0 0,1 1 0,-1-1 0,1 0 0,-1 0 0,1 1 0,-1-1 0,0 1 0,-1-1 0,-5-1 0,-1 1 0,1 1 0,0-1 0,-1 1 0,-11 1 0,11 1 0,0 0 0,1 1 0,-1 0 0,0 0 0,1 1 0,-1 0 0,1 0 0,0 1 0,1 0 0,-1 0 0,1 1 0,-8 8 0,5-4 0,1 0 0,0 0 0,1 1 0,0 0 0,1 1 0,0 0 0,1 0 0,-6 16 0,8-18 0,1 0 0,0 0 0,1 1 0,0-1 0,0 1 0,1 0 0,1-1 0,0 1 0,0-1 0,4 18 0,-3-21 0,1 0 0,0 0 0,1 0 0,-1 0 0,1-1 0,1 1 0,-1-1 0,1 0 0,0 0 0,1 0 0,-1-1 0,1 1 0,0-1 0,0 0 0,1-1 0,9 7 0,-10-7 0,1-1 0,0 0 0,0 0 0,0-1 0,0 1 0,1-1 0,-1-1 0,1 1 0,-1-1 0,1 0 0,-1-1 0,1 1 0,0-1 0,-1-1 0,1 1 0,0-1 0,-1 0 0,1-1 0,-1 0 0,1 0 0,-1 0 0,0 0 0,0-1 0,0 0 0,0-1 0,-1 1 0,1-1 0,-1 0 0,5-5 0,-1 1 0,-1 0 0,0 0 0,0-1 0,-1 0 0,0 0 0,-1 0 0,0-1 0,0 0 0,-1 0 0,-1-1 0,0 0 0,0 0 0,-1 0 0,0 0 0,-1 0 0,2-14 0,-5-19 0,0 109 49,-1-36-520,2 0-1,3 33 1,3-28-6355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1000 24575,'-2'-21'0,"0"1"0,-6-28 0,-3-20 0,8 36 0,1 12 0,0 1 0,1-1 0,1 1 0,0-1 0,7-34 0,-7 53 0,0 0 0,0 0 0,1 0 0,-1 0 0,0 0 0,1 0 0,-1 0 0,1 0 0,-1 0 0,1 0 0,0 0 0,-1 0 0,1 0 0,0 0 0,0 0 0,-1 1 0,1-1 0,0 0 0,1 0 0,-1 1 0,0 0 0,-1 0 0,1 0 0,0 0 0,-1 0 0,1 0 0,0 0 0,-1 0 0,1 0 0,0 0 0,-1 0 0,1 1 0,0-1 0,-1 0 0,1 1 0,-1-1 0,1 0 0,0 1 0,-1-1 0,1 1 0,-1-1 0,1 1 0,3 4 0,0-1 0,-1 1 0,0-1 0,0 1 0,0 0 0,3 7 0,11 38 0,-1 2 0,-3 0 0,12 90 0,-15-46 0,-10-101 0,1 0 0,0-1 0,1 1 0,-1 0 0,1 0 0,0 0 0,0 0 0,1 1 0,-1-1 0,1 1 0,0-1 0,1 1 0,-1 0 0,0 0 0,1 0 0,0 1 0,0-1 0,0 1 0,1 0 0,-1 0 0,1 1 0,-1-1 0,9-2 0,18-3 0,-23 7 0,1-1 0,-1 0 0,0 0 0,0 0 0,0-1 0,0-1 0,0 1 0,-1-1 0,1-1 0,-1 1 0,0-1 0,0-1 0,10-10 0,-3-1 0,-1 0 0,-1-1 0,0-1 0,-2 0 0,0 0 0,-1-1 0,-1 0 0,8-35 0,-9 27 0,-2 0 0,-2-1 0,0 1 0,-2-1 0,-1 0 0,-4-31 0,0 25 0,-2 1 0,-2 0 0,-1 0 0,-1 1 0,-2 0 0,-1 1 0,-1 0 0,-2 1 0,-2 1 0,0 0 0,-31-35 0,43 57 0,-1 1 0,0-1 0,-16-11 0,21 18 0,1 0 0,-1 0 0,1 0 0,-1 1 0,1-1 0,-1 0 0,0 1 0,1-1 0,-1 1 0,0-1 0,0 1 0,1 0 0,-3 0 0,3 0 0,0 0 0,0 0 0,0 1 0,0-1 0,0 1 0,0-1 0,0 1 0,0-1 0,0 1 0,1-1 0,-1 1 0,0 0 0,0-1 0,1 1 0,-1 0 0,0 0 0,1 0 0,-1-1 0,1 1 0,-1 0 0,1 0 0,0 0 0,-1 0 0,1 0 0,-1 1 0,-2 11 0,0 0 0,1 0 0,1 0 0,0 0 0,0 0 0,3 23 0,15 82 0,-17-113 0,33 157 0,7-2 0,90 230 0,-126-380 0,-1-1 0,0 0 0,1-1 0,0 1 0,1-1 0,-1 0 0,7 8 0,-10-16 0,-1 0 0,0 1 0,0-1 0,0 0 0,1 1 0,-1-1 0,0 0 0,0 1 0,1-1 0,-1 0 0,0 0 0,1 0 0,-1 1 0,0-1 0,1 0 0,-1 0 0,0 0 0,1 0 0,-1 1 0,0-1 0,1 0 0,-1 0 0,1 0 0,-1 0 0,0 0 0,1 0 0,-1 0 0,0 0 0,1 0 0,-1 0 0,1 0 0,-1-1 0,0 1 0,1 0 0,0 0 0,5-15 0,-2-21 0,-19-169 0,-1-23 0,17 204 0,0-1 0,2 1 0,0 0 0,2 0 0,1 1 0,0-1 0,13-27 0,-16 45-41,0 0 0,0 0-1,1 1 1,0-1-1,0 1 1,0 0 0,1 0-1,-1 1 1,1-1 0,0 1-1,0 0 1,1 0-1,-1 1 1,1 0 0,0 0-1,0 0 1,0 1 0,0-1-1,0 1 1,0 1-1,1-1 1,-1 1 0,1 0-1,-1 1 1,1 0 0,-1 0-1,1 0 1,0 1-1,-1-1 1,0 2 0,1-1-1,11 5 1,1 1-6785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2 749 24575,'-1'11'0,"2"-1"0,15-5 0,1-5 0,-1 0 0,0-1 0,1-1 0,-1 0 0,0-1 0,26-9 0,-19 6 0,371-112 0,-72 20 0,1414-278-4338,-1182 301 3613,658-3 0,-1137 77 630,4-2 111,128 14 0,-170-3 1085,-34-4-303,-10 0-110,-13 1 560,-29-1-1118,0-2 0,-1-2 1,1-3-1,-70-12 0,57 4-6956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2:2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 24575,'0'-2'0,"-1"0"0,0 0 0,0 0 0,0 0 0,0 1 0,-1-1 0,1 0 0,0 1 0,-1-1 0,1 1 0,-1-1 0,1 1 0,-1 0 0,0 0 0,0-1 0,-2 0 0,3 2 0,1-1 0,-1 0 0,0 0 0,0 1 0,0-1 0,0 1 0,0-1 0,0 1 0,0-1 0,0 1 0,0-1 0,0 1 0,0 0 0,0 0 0,0 0 0,0-1 0,0 1 0,0 0 0,0 0 0,-1 1 0,1-1 0,0 0 0,0 0 0,0 0 0,0 1 0,0-1 0,0 0 0,0 1 0,0-1 0,-1 2 0,2-1 0,0 0 0,-1 1 0,1-1 0,0 0 0,0 1 0,0-1 0,0 0 0,1 0 0,-1 1 0,0-1 0,0 0 0,1 1 0,-1-1 0,1 0 0,-1 0 0,1 0 0,0 1 0,-1-1 0,1 0 0,0 0 0,1 1 0,21 25 0,-20-24 0,149 136 0,-36-39 0,-116-100 0,35 33 0,-1 1 0,-2 2 0,41 59 0,-65-82 0,0 0 0,-1 1 0,-1 0 0,0 0 0,-1 0 0,4 22 0,-7-26 0,0 1 0,-2-1 0,1 1 0,-1-1 0,0 1 0,-1 0 0,-1-1 0,0 0 0,0 1 0,-5 13 0,-1-6 11,-1 0-1,0-1 1,-1 0-1,-1 0 1,0-1-1,-1-1 1,-1 0-1,-1-1 1,0 0-1,-23 17 1,-8 3-505,-2-2 1,-66 33-1,-16 0-6332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15 584 24575,'0'-9'0,"0"-13"0,0-12 0,0-8 0,0-4 0,0 3 0,5 8 0,1 15 0,0 16 0,3 12 0,1 15 0,3 8 0,-1 8 0,-2 2 0,1 3 0,0-1 0,-3-8-8191</inkml:trace>
  <inkml:trace contextRef="#ctx0" brushRef="#br0" timeOffset="1">42 38 24575,'0'-5'0,"-4"-1"0,-3-5 0,-3 0 0,-1 6 0,2 9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1061 24575,'0'-1'0,"0"1"0,0 0 0,0-1 0,0 1 0,1 0 0,-1 0 0,0-1 0,0 1 0,0 0 0,0-1 0,0 1 0,0 0 0,0 0 0,0-1 0,0 1 0,0 0 0,0-1 0,0 1 0,0 0 0,0 0 0,-1-1 0,1 1 0,0 0 0,0 0 0,0-1 0,0 1 0,0 0 0,-1 0 0,1-1 0,0 1 0,0 0 0,0 0 0,-1 0 0,1-1 0,0 1 0,0 0 0,-1 0 0,1 0 0,0 0 0,0-1 0,-1 1 0,1 0 0,0 0 0,-1 0 0,1 0 0,0 0 0,0 0 0,-1 0 0,1 0 0,0 0 0,-1 0 0,1 0 0,0 0 0,0 0 0,-1 0 0,1 0 0,0 1 0,-1-1 0,1 0 0,0 0 0,0 0 0,-1 1 0,0-1 0,0 1 0,0 0 0,0 0 0,0 0 0,0 1 0,0-1 0,0 0 0,0 0 0,0 0 0,1 1 0,-1-1 0,0 3 0,-4 23 0,2 0 0,0 0 0,2 0 0,4 40 0,-1-8 0,-2-51 0,4 57 0,-4-62 0,1 1 0,0-1 0,-1 0 0,1 0 0,0 0 0,1 0 0,-1-1 0,0 1 0,1 0 0,0 0 0,-1-1 0,1 1 0,0-1 0,0 1 0,1-1 0,-1 0 0,4 3 0,-5-5 0,1 1 0,0 0 0,0-1 0,-1 0 0,1 1 0,0-1 0,0 0 0,0 0 0,-1 0 0,1 0 0,0 0 0,0 0 0,0 0 0,-1-1 0,1 1 0,0-1 0,0 1 0,-1-1 0,1 0 0,-1 0 0,1 1 0,0-1 0,1-2 0,36-29 0,-31 25 0,79-81 1,148-196 0,-104 119-112,14-7-72,8 7 0,216-182 0,-317 306-445,69-43 1,-59 48-5651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3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1288 24575,'0'-17'0,"0"18"0,0 31 0,0-7 0,0-8 0,2-1 0,-1 1 0,2-1 0,0 0 0,1 0 0,1 0 0,7 16 0,-9-26 0,0 1 0,0-1 0,1 0 0,0 0 0,0 0 0,1-1 0,0 1 0,7 6 0,-9-10 0,0 1 0,1-1 0,-1 0 0,1 0 0,0 0 0,-1 0 0,1-1 0,0 0 0,0 1 0,0-2 0,0 1 0,0 0 0,0-1 0,0 1 0,7-1 0,3-2 0,1-1 0,-1 1 0,0-2 0,-1 0 0,1-1 0,-1 0 0,1-1 0,-2-1 0,14-8 0,17-14 0,46-40 0,-70 54 0,310-281-317,-16-20-592,-309 311 908,221-230 11,177-180-1181,-275 292-4632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3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0 911 24575,'0'-2'0,"4"-77"0,-3 73 0,0 1 0,0-1 0,0 1 0,1 0 0,0 0 0,0-1 0,0 1 0,0 0 0,1 0 0,0 1 0,6-9 0,-9 13 0,1-1 0,-1 1 0,1-1 0,-1 1 0,1-1 0,-1 1 0,1-1 0,0 1 0,-1-1 0,1 1 0,0 0 0,-1-1 0,1 1 0,0 0 0,-1-1 0,1 1 0,0 0 0,0 0 0,-1 0 0,1 0 0,0 0 0,0 0 0,-1 0 0,1 0 0,0 0 0,0 0 0,-1 0 0,2 1 0,-1 0 0,1 0 0,-1 0 0,0 0 0,0 0 0,1 0 0,-1 0 0,0 0 0,0 1 0,0-1 0,0 0 0,-1 1 0,2 2 0,3 6 0,-1 1 0,5 22 0,-8-27 0,15 85 0,-14-69 0,1 0 0,2-1 0,0 1 0,0-1 0,2-1 0,16 33 0,-22-50 0,0-1 0,1 1 0,0-1 0,0 1 0,0-1 0,0 0 0,0 0 0,0 0 0,0 0 0,1 0 0,-1-1 0,1 1 0,-1 0 0,1-1 0,-1 0 0,1 0 0,0 0 0,0 0 0,4 1 0,-2-2 0,0 0 0,-1 0 0,1 0 0,0-1 0,0 0 0,-1 0 0,1 0 0,0 0 0,-1-1 0,1 1 0,4-3 0,8-6 0,-1 0 0,1-1 0,-2-1 0,26-23 0,49-54-16,94-119 0,62-113 163,56-68-1627,-264 346-5346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3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1132 24575,'-4'31'0,"3"-29"0,1 0 0,-1 0 0,0 0 0,1 0 0,0 0 0,-1 0 0,1 0 0,0 0 0,0 0 0,0 0 0,0 0 0,0 0 0,1 0 0,-1 0 0,0 0 0,1 0 0,0 0 0,-1-1 0,1 1 0,0 0 0,0 0 0,0 0 0,0-1 0,1 1 0,-1-1 0,0 1 0,1-1 0,-1 1 0,1-1 0,-1 0 0,1 1 0,-1-1 0,4 1 0,1 2 0,1-1 0,0 0 0,0 0 0,0-1 0,0 0 0,0 0 0,1-1 0,-1 0 0,0 0 0,1 0 0,-1-1 0,1 0 0,12-3 0,-8 1 0,0 0 0,0-1 0,0 0 0,0-1 0,-1-1 0,1 0 0,17-11 0,10-11 0,-1-2 0,-2-2 0,-1-1 0,-1-1 0,-2-2 0,55-77 0,133-259 0,-189 314 0,46-89 4,70-122-1373,-109 206-5457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4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729 407 24575,'0'-10'0,"-1"-20"0,2-1 0,0 1 0,2-1 0,1 1 0,15-54 0,-17 80 0,2-8 0,0-1 0,0 1 0,-1-1 0,-1 0 0,1-15 0,-2 25 0,-1 1 0,0-1 0,0 1 0,-1-1 0,1 1 0,-1-1 0,1 1 0,-1-1 0,0 1 0,1 0 0,-1-1 0,-1 1 0,1 0 0,0 0 0,0 0 0,-1 0 0,1 0 0,-1 0 0,0 0 0,0 0 0,1 0 0,-1 1 0,0-1 0,-1 1 0,1-1 0,0 1 0,0 0 0,0 0 0,-1 0 0,1 0 0,-1 0 0,1 1 0,-5-1 0,-3-1 0,0 2 0,0-1 0,0 1 0,0 1 0,0 0 0,1 0 0,-1 1 0,-9 3 0,-79 29 0,78-26 0,-63 25 0,-78 44 0,132-61 0,-1 2 0,2 1 0,1 1 0,0 1 0,-42 45 0,62-58 0,1-1 0,0 1 0,0 0 0,1 0 0,0 1 0,1-1 0,0 1 0,-6 18 0,9-23 0,0 0 0,1 0 0,-1-1 0,1 1 0,0 0 0,0 0 0,0 0 0,1 0 0,-1 0 0,1 0 0,0 0 0,0 0 0,0 0 0,1 0 0,-1-1 0,1 1 0,0-1 0,0 1 0,0-1 0,1 0 0,-1 0 0,1 0 0,0 0 0,3 3 0,6 3 0,0 0 0,0-1 0,1-1 0,0 0 0,0 0 0,1-1 0,-1-1 0,25 6 0,124 18 0,-134-25 0,287 35 0,-109-15 0,-188-22 0,49 8 0,-64-9 0,1 0 0,-1 0 0,1 0 0,0 1 0,-1-1 0,0 1 0,1 0 0,-1 0 0,0 0 0,0 0 0,0 1 0,0-1 0,4 6 0,-6-6 0,0-1 0,-1 0 0,1 0 0,-1 1 0,1-1 0,-1 0 0,0 0 0,1 1 0,-1-1 0,0 1 0,0-1 0,0 0 0,0 1 0,0-1 0,0 0 0,0 1 0,-1-1 0,1 0 0,0 1 0,-1-1 0,1 0 0,-1 1 0,1-1 0,-1 0 0,0 0 0,0 0 0,1 0 0,-1 0 0,0 0 0,0 0 0,-2 2 0,-3 3 0,-1-1 0,1 1 0,-15 7 0,19-11 0,-40 23 0,0-2 0,-2-2 0,0-2 0,-47 13 0,54-21 0,0-2 0,-1-1 0,0-2 0,0-2 0,-60 0 0,83-5 15,0 0 0,-1-1 0,1-1 0,0 0 0,1-1 0,-1 0 0,-20-11 0,28 13-93,1-2 0,0 1 0,1-1-1,-1 0 1,0 0 0,1 0 0,0-1 0,0 0 0,1 0-1,-1 0 1,1-1 0,0 1 0,0-1 0,1 0 0,0 0-1,0 0 1,0-1 0,-2-9 0,-2-25-6748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4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4 211 24575,'-1'-50'0,"-1"33"0,1 1 0,1-1 0,1 0 0,0 0 0,7-30 0,-8 45 0,1 1 0,-1-1 0,1 1 0,-1-1 0,1 1 0,-1 0 0,1-1 0,0 1 0,0 0 0,0-1 0,0 1 0,0 0 0,0 0 0,0 0 0,0 0 0,0 0 0,0 0 0,0 0 0,1 0 0,-1 0 0,0 1 0,1-1 0,-1 0 0,1 1 0,2-1 0,-1 1 0,-1 0 0,1 0 0,-1 1 0,1-1 0,0 1 0,-1 0 0,0 0 0,1 0 0,-1 0 0,1 0 0,-1 0 0,0 1 0,4 2 0,4 4 0,-1 1 0,0-1 0,0 2 0,-1-1 0,9 14 0,17 36 0,-4 0 0,40 108 0,-63-149 0,14 47 0,24 115 0,-17-56 0,-19-101 0,-8-23 0,-1 0 0,0 0 0,0 1 0,0-1 0,1 0 0,-1 0 0,0 0 0,0 0 0,1 0 0,-1 0 0,0 0 0,0 0 0,0 0 0,1 0 0,-1 0 0,0 0 0,0-1 0,1 1 0,-1 0 0,0 0 0,0 0 0,0 0 0,1 0 0,-1 0 0,0 0 0,0-1 0,0 1 0,0 0 0,1 0 0,-1 0 0,0 0 0,0-1 0,0 1 0,0 0 0,0 0 0,0 0 0,0-1 0,1 1 0,-1 0 0,0 0 0,0 0 0,0-1 0,0 1 0,0 0 0,0 0 0,0-1 0,10-45 0,-10 44 0,8-47 0,9-70 0,61-214 0,-77 330 0,17-41 0,-17 41 0,0 0 0,1 0 0,0 1 0,-1-1 0,1 1 0,0-1 0,0 1 0,1 0 0,-1 0 0,0 0 0,1 0 0,3-3 0,-5 5 0,-1 0 0,1 0 0,-1 0 0,1-1 0,-1 1 0,1 0 0,0 0 0,-1 0 0,1 0 0,-1 0 0,1 0 0,-1 0 0,1 0 0,0 0 0,-1 0 0,1 0 0,-1 0 0,1 1 0,-1-1 0,1 0 0,-1 0 0,1 0 0,-1 1 0,1-1 0,-1 0 0,1 1 0,-1-1 0,1 0 0,-1 1 0,1-1 0,-1 1 0,0-1 0,1 1 0,-1-1 0,0 1 0,0-1 0,1 1 0,-1-1 0,0 1 0,0-1 0,0 1 0,1-1 0,-1 1 0,0 0 0,0-1 0,0 2 0,1 28 0,-4-13 0,0-1 0,-2 0 0,0 0 0,-1 0 0,0-1 0,-14 22 0,-58 84 0,75-116 0,-7 11 0,-1-1 0,-1 0 0,0-1 0,-1 0 0,-1-1 0,-20 16 0,33-29 0,1 1 0,-1-1 0,0 1 0,0-1 0,0 1 0,0-1 0,0 1 0,0-1 0,0 0 0,0 1 0,0-1 0,0 0 0,0 0 0,0 0 0,0 0 0,-1 0 0,2 0 0,0 0 0,-1 0 0,1-1 0,0 1 0,0 0 0,-1 0 0,1-1 0,0 1 0,0 0 0,0 0 0,-1-1 0,1 1 0,0 0 0,0-1 0,0 1 0,0 0 0,0-1 0,0 1 0,0 0 0,0-1 0,0 1 0,0 0 0,0-1 0,0 1 0,0 0 0,0-1 0,0 1 0,0 0 0,0-1 0,0 1 0,1-4 0,0 1 0,0 0 0,1 0 0,-1 0 0,1 0 0,-1 0 0,1 1 0,3-5 0,0 2 0,0-1 0,0 1 0,1 1 0,-1-1 0,1 1 0,0 0 0,1 0 0,-1 1 0,0-1 0,1 2 0,0-1 0,0 1 0,0 0 0,0 0 0,10-1 0,-6 3 0,-1 0 0,1 0 0,-1 1 0,1 0 0,-1 1 0,1 0 0,-1 1 0,0 0 0,16 8 0,-3 0 0,0 2 0,-1 0 0,-1 2 0,0 0 0,-1 1 0,-1 1 0,33 38 0,-13-8-1365,-26-29-5461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4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24575,'5'-5'0,"5"3"0,2 7 0,-1 12 0,2 7 0,-2 9 0,3 4 0,-2 5 0,2-1 0,-1-2 0,2-3 0,-2-3 0,2-3 0,-2-6-8191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4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84 143 24575,'-5'-10'0,"-1"-6"0,-4-7 0,-1-3 0,1-2 0,-1 3 0,1 11 0,1 13 0,3 11 0,3 8 0,1 6 0,1 3 0,1-2-8191</inkml:trace>
  <inkml:trace contextRef="#ctx0" brushRef="#br0" timeOffset="1">330 61 24575,'2'1'0,"-1"-1"0,0 1 0,1-1 0,-1 1 0,1-1 0,-1 1 0,0 0 0,0-1 0,1 1 0,-1 0 0,0 0 0,0 0 0,0 0 0,0 0 0,0 0 0,0 0 0,0 1 0,0-1 0,-1 0 0,2 3 0,15 34 0,-12-26 0,78 235 0,-48-132 0,44 158 0,-58-197 0,-10-44-1365,-1-8-5461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4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24575,'9'-9'0,"-7"7"0,0-1 0,0 1 0,0 0 0,1 0 0,-1 0 0,0 0 0,1 0 0,0 1 0,2-2 0,-3 2 0,0 1 0,-1 0 0,1 0 0,-1 0 0,1 0 0,-1 0 0,1 0 0,-1 1 0,1-1 0,-1 0 0,1 1 0,-1-1 0,1 1 0,-1 0 0,1-1 0,-1 1 0,0 0 0,0 0 0,1 0 0,-1 0 0,0 0 0,0 0 0,1 1 0,8 8 0,-1 0 0,0 1 0,-1-1 0,0 2 0,-1-1 0,-1 1 0,9 18 0,29 95 0,-28-76 0,-15-46-13,61 198 148,-50-155-631,-2 2 1,5 63-1,-13-76-6330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4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133 257 24575,'13'-28'0,"0"0"0,-1 0 0,-2-1 0,13-59 0,-23 84 0,1 1 0,-1 0 0,0 0 0,0 0 0,0-1 0,0 1 0,-1 0 0,1 0 0,-1 0 0,0-1 0,-2-4 0,3 7 0,-1 0 0,1 0 0,-1 1 0,0-1 0,1 0 0,-1 0 0,0 1 0,0-1 0,0 1 0,1-1 0,-1 1 0,0-1 0,0 1 0,0-1 0,0 1 0,0 0 0,0-1 0,0 1 0,0 0 0,0 0 0,0 0 0,0 0 0,0 0 0,0 0 0,0 0 0,0 0 0,0 0 0,0 0 0,0 0 0,0 1 0,0-1 0,0 1 0,0-1 0,0 0 0,1 1 0,-1-1 0,0 1 0,0 0 0,-1 0 0,-12 10 0,0 0 0,0 0 0,1 1 0,1 1 0,0 0 0,1 1 0,0 0 0,1 1 0,1 0 0,0 0 0,-12 32 0,18-41 0,1 0 0,0 0 0,1 1 0,-1-1 0,1 0 0,1 0 0,-1 1 0,1-1 0,0 0 0,0 1 0,1-1 0,0 0 0,0 1 0,0-1 0,1 0 0,0 0 0,0 0 0,5 9 0,-2-9 0,-1 1 0,1-1 0,0 0 0,1 0 0,-1-1 0,1 0 0,0 0 0,1 0 0,-1 0 0,1-1 0,0 0 0,0-1 0,0 0 0,13 5 0,18 2 0,70 11 0,-4-2 0,-97-17 0,0 0 0,1 0 0,-1 1 0,0 0 0,-1 0 0,1 1 0,0 0 0,8 7 0,-14-10 0,1 1 0,0-1 0,-1 0 0,0 1 0,1 0 0,-1-1 0,0 1 0,0 0 0,0-1 0,0 1 0,0 0 0,-1 0 0,1 0 0,0 0 0,-1 0 0,1 0 0,-1 0 0,0 0 0,0 0 0,0 0 0,0 0 0,0 0 0,0 0 0,0 0 0,-1 0 0,1 0 0,-1 0 0,1-1 0,-1 1 0,0 0 0,0 0 0,1 0 0,-1 0 0,-1-1 0,1 1 0,-2 2 0,-6 6 0,-1 1 0,0-1 0,-1-1 0,0 0 0,0 0 0,-21 11 0,0-2 0,-49 19 0,68-32-273,1 0 0,-1-1 0,-1-1 0,-25 3 0,4-5-6553</inkml:trace>
  <inkml:trace contextRef="#ctx0" brushRef="#br0" timeOffset="1">215 66 24575,'-4'0'0,"-4"10"0,-8 15 0,-15 43 0,3 1 0,3 1 0,3 1 0,3 1 0,-17 138 0,35-199 0,-1 0 0,1 0 0,1 0 0,0 0 0,1 0 0,0 0 0,0-1 0,1 1 0,1 0 0,6 17 0,-9-28-21,0-1-1,0 1 0,0 0 1,0 0-1,0 0 0,0-1 1,0 1-1,0 0 0,0 0 1,0 0-1,1-1 0,-1 1 1,0 0-1,0 0 0,0 0 1,0 0-1,0 0 0,0-1 1,1 1-1,-1 0 0,0 0 0,0 0 1,0 0-1,0 0 0,1 0 1,-1 0-1,0-1 0,0 1 1,0 0-1,1 0 0,-1 0 1,0 0-1,0 0 0,0 0 1,1 0-1,-1 0 0,0 0 1,0 0-1,0 0 0,1 0 1,-1 0-1,0 0 0,0 1 1,0-1-1,1 0 0,-1 0 1,0 0-1,0 0 0,0 0 1,0 0-1,1 0 0,-1 0 1,0 1-1,0-1 0,0 0 1,0 0-1,0 0 0,0 0 1,1 1-1,-1-1 0,0 0 1,0 0-1,3-11-6804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166 632 24575,'2'-3'0,"1"0"0,-1-1 0,1 0 0,-1 1 0,-1-1 0,1 0 0,0 0 0,-1 0 0,0 0 0,0 0 0,0 0 0,0 0 0,-1-1 0,1 1 0,-1 0 0,0 0 0,-1-1 0,1 1 0,-1 0 0,0 0 0,0 0 0,0 0 0,0 0 0,-4-7 0,2 3 0,0 0 0,-1 1 0,0-1 0,-1 1 0,1 0 0,-1 0 0,-1 1 0,1-1 0,-1 1 0,0 0 0,-11-7 0,15 11 0,0 1 0,0-1 0,-1 1 0,1 0 0,0 0 0,-1 0 0,1 0 0,-1 0 0,1 0 0,-1 1 0,1-1 0,-1 1 0,0-1 0,1 1 0,-1 0 0,0 0 0,1 0 0,-1 1 0,1-1 0,-1 1 0,0-1 0,1 1 0,-1 0 0,1 0 0,0 0 0,-1 0 0,1 1 0,0-1 0,0 0 0,-1 1 0,1 0 0,0-1 0,0 1 0,1 0 0,-1 0 0,0 0 0,1 0 0,-1 1 0,1-1 0,0 0 0,0 1 0,0-1 0,0 1 0,-1 3 0,-1 4 0,0 0 0,1 0 0,0 0 0,1 0 0,0 0 0,1 0 0,0 0 0,0 0 0,1 0 0,0 0 0,1 0 0,0 0 0,1 0 0,0-1 0,0 1 0,1-1 0,1 0 0,7 13 0,4 2 0,1-1 0,2-1 0,0 0 0,1-2 0,29 23 0,-48-42 0,12 10 0,-1 0 0,0 1 0,0 0 0,-2 0 0,12 17 0,-20-26 0,0 0 0,-1 0 0,1 1 0,-1-1 0,1 0 0,-1 1 0,0-1 0,0 1 0,-1-1 0,1 1 0,-1 0 0,1-1 0,-1 1 0,-1-1 0,1 1 0,0 0 0,-1-1 0,1 1 0,-1-1 0,0 1 0,-1-1 0,1 1 0,0-1 0,-1 0 0,0 0 0,0 0 0,0 0 0,0 0 0,0 0 0,-3 2 0,-21 18-1365,-2-6-5461</inkml:trace>
  <inkml:trace contextRef="#ctx0" brushRef="#br0" timeOffset="1">139 223 24575,'20'-84'0,"-17"66"0,1-1 0,1 1 0,1 0 0,15-35 0,-20 53 0,-1-1 0,0 0 0,1 0 0,-1 1 0,0-1 0,1 0 0,-1 1 0,1-1 0,-1 0 0,1 1 0,-1-1 0,1 1 0,0-1 0,-1 1 0,1-1 0,0 1 0,-1-1 0,1 1 0,0 0 0,0-1 0,-1 1 0,1 0 0,0 0 0,0 0 0,-1-1 0,3 1 0,-2 1 0,0-1 0,0 1 0,0-1 0,0 1 0,0 0 0,0-1 0,0 1 0,0 0 0,0 0 0,0 0 0,0 0 0,0-1 0,0 1 0,-1 0 0,2 2 0,4 8 0,0 0 0,7 23 0,-9-24 0,278 637-1365,-253-587-5461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5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73 24575,'5'-1'0,"-1"0"0,1-1 0,-1 0 0,1 0 0,-1 0 0,0 0 0,7-6 0,-1 2 0,-8 4 0,1 1 0,-1-1 0,0 0 0,0 0 0,0 1 0,0-1 0,0 0 0,0-1 0,-1 1 0,1 0 0,1-4 0,-3 5 0,1 1 0,-1-1 0,0 1 0,0-1 0,0 1 0,0-1 0,0 1 0,0-1 0,0 1 0,0-1 0,0 1 0,0-1 0,0 1 0,0-1 0,0 1 0,0-1 0,0 1 0,0 0 0,-1-1 0,1 1 0,0-1 0,0 1 0,0-1 0,-1 1 0,0-1 0,0 0 0,0 0 0,0 1 0,0-1 0,-1 0 0,1 1 0,0-1 0,-1 1 0,1 0 0,0-1 0,-1 1 0,1 0 0,0 0 0,-1 0 0,-1 0 0,-13 1 0,1 0 0,0 1 0,0 1 0,0 0 0,-22 9 0,-71 32 0,101-41 0,-58 32 0,60-32 0,0 1 0,0 0 0,0 0 0,0 0 0,1 1 0,-1-1 0,1 1 0,1 0 0,-5 7 0,7-10 0,0 0 0,0 0 0,1 0 0,-1-1 0,1 1 0,0 0 0,-1 0 0,1 0 0,0 0 0,0 0 0,0 0 0,0-1 0,1 1 0,-1 0 0,0 0 0,1 0 0,-1 0 0,1-1 0,0 1 0,0 0 0,0 0 0,-1-1 0,1 1 0,1-1 0,-1 1 0,0-1 0,0 1 0,1-1 0,-1 0 0,0 1 0,1-1 0,-1 0 0,1 0 0,0 0 0,3 1 0,6 5 0,1-2 0,1 1 0,22 6 0,-31-11 0,58 15 0,103 14 0,-3-1 0,-133-22 0,0 1 0,-1 1 0,40 19 0,-65-26 0,1 0 0,-1 0 0,1 0 0,-1 0 0,0 0 0,0 1 0,0 0 0,0-1 0,0 1 0,0 0 0,-1 0 0,0 0 0,1 1 0,-1-1 0,2 6 0,-3-6 0,-1-1 0,1 0 0,-1 1 0,0-1 0,0 1 0,0-1 0,0 1 0,0-1 0,-1 0 0,1 1 0,-1-1 0,1 0 0,-1 1 0,0-1 0,0 0 0,0 0 0,0 1 0,0-1 0,-1 0 0,1 0 0,-1-1 0,1 1 0,-1 0 0,0 0 0,0-1 0,-2 3 0,-7 5 0,-1-1 0,0 0 0,-1-1 0,1 0 0,-1-1 0,-1-1 0,-13 5 0,-100 21 0,99-26 0,1-1 0,-1-1 0,-44-2 0,62-1 0,-1-1 0,1 0 0,0-1 0,-1 0 0,1-1 0,0 0 0,0 0 0,1-1 0,-1 0 0,1-1 0,0 0 0,-15-11 0,22 15-42,0-1-1,0 0 0,0 1 1,0-1-1,0 0 0,1 0 1,-1 0-1,1 0 0,-1 0 1,1-1-1,0 1 0,0 0 1,0-1-1,0 1 0,0-1 1,0 1-1,1-1 0,-1 1 1,1-1-1,0 1 0,0-1 1,0 0-1,0 1 0,0-1 1,0 1-1,1-1 0,0 1 1,-1-1-1,1 1 0,0-1 1,2-3-1,13-19-6783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5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24575,'3'-16'0,"-3"15"0,0 1 0,0 0 0,0 0 0,1 0 0,-1 0 0,0 0 0,0-1 0,0 1 0,0 0 0,0 0 0,1 0 0,-1 0 0,0 0 0,0 0 0,0 0 0,0 0 0,1-1 0,-1 1 0,0 0 0,0 0 0,0 0 0,1 0 0,-1 0 0,0 0 0,0 0 0,0 0 0,1 0 0,-1 0 0,0 0 0,0 0 0,0 0 0,1 1 0,-1-1 0,0 0 0,0 0 0,0 0 0,0 0 0,1 0 0,19 22 0,-17-18 0,29 37-151,-3 2-1,-1 0 0,-2 2 0,-2 1 1,-2 1-1,-2 1 0,-3 0 1,18 78-1,-30-101-6674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5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24575,'9'-1'0,"-9"1"0,-12 14 0,-5 15 0,1 0 0,2 1 0,1 1 0,-15 51 0,23-62 0,0-1 0,2 1 0,0 0 0,1 0 0,1 0 0,1 0 0,1 0 0,1 0 0,4 20 0,-5-34 0,1 1 0,1-1 0,-1 1 0,1-1 0,1 0 0,-1 0 0,1 0 0,0-1 0,0 1 0,0-1 0,1 0 0,0 0 0,0 0 0,0-1 0,1 0 0,-1 0 0,1 0 0,0-1 0,0 0 0,1 0 0,-1 0 0,0-1 0,1 0 0,0 0 0,-1 0 0,1-1 0,0 0 0,0-1 0,0 0 0,0 0 0,-1 0 0,1-1 0,0 1 0,0-2 0,0 1 0,-1-1 0,1 0 0,-1 0 0,1-1 0,10-6 0,-11 5 0,-1-1 0,1 0 0,-1 0 0,0 0 0,0 0 0,-1-1 0,1 0 0,-1 0 0,-1 0 0,1-1 0,-1 1 0,0-1 0,0 0 0,-1 1 0,2-12 0,3-12 0,-2-1 0,1-42 0,-3 33 0,-2 33 0,-1 0 0,1 1 0,1-1 0,-1 0 0,1 0 0,3-6 0,-4 12 0,0-1 0,-1 1 0,1 0 0,0 0 0,0-1 0,0 1 0,0 0 0,0 0 0,0 0 0,0 0 0,0 0 0,0 0 0,0 1 0,0-1 0,1 0 0,-1 1 0,0-1 0,1 0 0,-1 1 0,0 0 0,1-1 0,-1 1 0,1 0 0,-1 0 0,1-1 0,-1 1 0,1 0 0,-1 1 0,0-1 0,1 0 0,-1 0 0,1 0 0,-1 1 0,2 0 0,7 3 0,0 0 0,0 1 0,0 1 0,-1-1 0,0 2 0,0-1 0,0 1 0,-1 0 0,0 1 0,0 0 0,12 17 0,-11-13 0,0 1 0,-1 0 0,0 1 0,-1 0 0,-1 0 0,0 0 0,-1 1 0,3 15 0,-7-26-54,0-1-1,0 1 0,0 0 1,-1 0-1,0 0 1,0 0-1,0 0 0,0 0 1,0 0-1,-1-1 1,0 1-1,0 0 0,0 0 1,0 0-1,0-1 0,-1 1 1,0-1-1,0 1 1,0-1-1,0 0 0,0 1 1,-1-1-1,1 0 1,-6 4-1,-10 4-6771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5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24575,'11'-16'0,"-7"11"0,-1 0 0,1 0 0,-1 0 0,1 1 0,6-6 0,-9 10 0,0-1 0,-1 1 0,1 0 0,0-1 0,-1 1 0,1 0 0,0-1 0,0 1 0,-1 0 0,1 0 0,0 0 0,0-1 0,-1 1 0,1 0 0,0 0 0,0 0 0,0 0 0,-1 1 0,1-1 0,0 0 0,0 0 0,-1 0 0,1 1 0,0-1 0,-1 0 0,1 1 0,0-1 0,0 0 0,-1 1 0,1-1 0,-1 1 0,1-1 0,-1 1 0,1-1 0,0 1 0,-1 0 0,0-1 0,1 1 0,-1 0 0,1-1 0,-1 1 0,0 0 0,1-1 0,-1 1 0,0 0 0,0 1 0,10 22 0,-2 0 0,-1 1 0,-1 0 0,5 46 0,-1-3 0,7 80 0,-29-206 0,3 1 0,3-1 0,2 0 0,6-107 0,-2 162 0,0 0 0,0 1 0,0-1 0,1 0 0,-1 1 0,1-1 0,0 0 0,0 1 0,0-1 0,0 1 0,0-1 0,0 1 0,0 0 0,1-1 0,0 1 0,-1 0 0,1 0 0,0 0 0,0 0 0,0 0 0,0 1 0,4-4 0,-3 5 0,-1-1 0,0 1 0,1-1 0,-1 1 0,0 0 0,1 0 0,-1 0 0,0 1 0,1-1 0,-1 0 0,0 1 0,1 0 0,-1-1 0,0 1 0,0 0 0,0 0 0,1 0 0,-1 0 0,0 1 0,-1-1 0,1 0 0,0 1 0,0 0 0,0-1 0,-1 1 0,2 2 0,12 14 0,0 1 0,-2 1 0,0 0 0,17 35 0,20 34 0,-42-77 0,0 0 0,0 0 0,0-1 0,1 0 0,0-1 0,12 10 0,-20-18 0,1-1 0,0 0 0,-1 1 0,1-1 0,0 0 0,0 0 0,0 0 0,-1 0 0,1-1 0,0 1 0,0 0 0,0-1 0,0 0 0,0 1 0,1-1 0,-1 0 0,0 0 0,0 0 0,0 0 0,0 0 0,0-1 0,0 1 0,0-1 0,0 1 0,0-1 0,0 0 0,0 0 0,0 1 0,0-2 0,-1 1 0,1 0 0,0 0 0,-1 0 0,1-1 0,-1 1 0,1-1 0,-1 1 0,0-1 0,1 0 0,-1 1 0,1-4 0,4-3 0,-1-1 0,0-1 0,-1 1 0,0-1 0,-1 1 0,0-1 0,0 0 0,-1 0 0,1-15 0,0-14 0,-2-44 0,-1 53 0,0-18 0,-2 0 0,-3 0 0,-13-62 0,6 81 120,4 23-321,8 6 143,-1 0-1,1 1 1,-1-1 0,1 0-1,-1 1 1,1-1-1,-1 1 1,1-1 0,-1 1-1,1-1 1,0 1 0,-1-1-1,1 1 1,0-1 0,-1 1-1,1-1 1,0 1-1,0-1 1,0 1 0,-1 0-1,1 0 1,-4 14-6768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5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24575,'1'-1'0,"0"-1"0,0 1 0,0 0 0,1 0 0,-1 0 0,0 0 0,0 1 0,1-1 0,-1 0 0,1 0 0,-1 1 0,0-1 0,1 1 0,-1-1 0,1 1 0,0 0 0,-1-1 0,1 1 0,-1 0 0,1 0 0,-1 0 0,1 0 0,1 1 0,0 0 0,0 0 0,-1 0 0,1 0 0,0 1 0,-1-1 0,0 1 0,1-1 0,-1 1 0,0 0 0,0 0 0,4 4 0,0 3 0,1 0 0,-1 1 0,-1-1 0,1 1 0,5 15 0,-4-1 0,-1-1 0,0 1 0,-2 0 0,2 40 0,-7 96 0,39-435 0,-17 150 0,-13 74 0,-3 10 0,2 1 0,19-62 0,-25 98 0,0 0 0,1 1 0,-1-1 0,1 1 0,0-1 0,0 1 0,0 0 0,0 0 0,1 0 0,0 0 0,-1 0 0,7-4 0,-8 7 0,0-1 0,1 0 0,-1 1 0,1-1 0,-1 1 0,1 0 0,-1 0 0,1-1 0,0 1 0,-1 0 0,1 0 0,-1 0 0,1 1 0,-1-1 0,1 0 0,-1 1 0,1-1 0,-1 0 0,1 1 0,-1 0 0,1-1 0,-1 1 0,0 0 0,1 0 0,-1 0 0,0 0 0,0 0 0,1 0 0,-1 0 0,0 0 0,0 0 0,0 1 0,1 1 0,8 11 0,0 0 0,0 1 0,-1 0 0,-1 1 0,7 17 0,27 88 0,-35-101 0,98 402-1365,-99-392-5461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5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38 273 24575,'-4'0'0,"-3"-5"0,-3-2 0,-1-3 0,6-6 0,9-4 0,8-4 0,7 3 0,5 0 0,7-1 0,4-2 0,0 4 0,3 0 0,0-1 0,3-1 0,-6 3-8191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5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18 116 24575,'-1'-9'0,"0"0"0,0 0 0,-5-15 0,4 17 0,0 0 0,0 1 0,1-1 0,0 0 0,1-13 0,0 19 0,0 1 0,0 0 0,0-1 0,0 1 0,0-1 0,0 1 0,0 0 0,0-1 0,0 1 0,0 0 0,0-1 0,0 1 0,0 0 0,0-1 0,0 1 0,1 0 0,-1-1 0,0 1 0,0 0 0,0-1 0,1 1 0,-1 0 0,0 0 0,1-1 0,-1 1 0,0 0 0,0 0 0,1 0 0,-1-1 0,0 1 0,1 0 0,-1 0 0,11 6 0,8 19 0,-4 0 0,-1 0 0,-1 2 0,-2-1 0,0 2 0,-2-1 0,0 1 0,6 45 0,-4 17 0,0 99 0,-9-135 0,-2-49 0,1 1 0,-1 0 0,1 0 0,0 0 0,1 0 0,-1 0 0,1-1 0,5 11 0,-6-14 0,0 0 0,1 0 0,-1 0 0,1 0 0,0 0 0,0-1 0,-1 1 0,1-1 0,0 1 0,0-1 0,1 1 0,-1-1 0,0 0 0,0 0 0,1 0 0,-1 0 0,0-1 0,1 1 0,-1-1 0,1 1 0,-1-1 0,1 0 0,4 0 0,5-1 0,0 0 0,1-1 0,-1-1 0,0 0 0,0 0 0,22-11 0,71-40 0,-84 43 0,199-119-1365,-160 95-5461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5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299 180 24575,'1'-7'0,"0"0"0,0-1 0,1 1 0,0 0 0,1 0 0,-1 1 0,1-1 0,6-9 0,-5 11 0,-2 0 0,1 0 0,0 1 0,-1-1 0,0-1 0,0 1 0,-1 0 0,0 0 0,1-1 0,-2 1 0,1-1 0,-1 1 0,1-1 0,-2-9 0,0 14 0,1 0 0,0 0 0,0 0 0,-1 0 0,1 0 0,-1 0 0,1 0 0,-1 0 0,1 1 0,-1-1 0,1 0 0,-1 0 0,0 0 0,0 1 0,1-1 0,-1 0 0,0 1 0,0-1 0,0 1 0,0-1 0,0 1 0,0-1 0,0 1 0,0-1 0,0 1 0,-2-1 0,1 1 0,-1 0 0,0 0 0,0 1 0,1-1 0,-1 1 0,0-1 0,0 1 0,1 0 0,-1 0 0,-2 1 0,-7 4 0,0 1 0,1 0 0,-14 11 0,4 1 0,0 0 0,1 2 0,1 1 0,1 0 0,2 1 0,0 1 0,1 1 0,1 0 0,1 1 0,2 0 0,1 1 0,0 0 0,2 1 0,2 0 0,0 0 0,-1 29 0,6-45 0,0 0 0,1 0 0,1 0 0,0 0 0,1 0 0,0-1 0,1 1 0,0 0 0,0-1 0,2 0 0,10 21 0,-10-23 0,1 0 0,1-1 0,-1 0 0,1 0 0,1-1 0,-1 0 0,1 0 0,1-1 0,-1 0 0,1 0 0,0-1 0,0 0 0,0-1 0,12 4 0,-1-2 14,1 0-1,0-1 0,1-2 0,-1 0 1,1-1-1,-1-1 0,1-1 1,22-3-1,-4-2-384,-1-1-1,-1-3 1,56-18 0,-17-2-6455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3:5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112 315 24575,'0'0'0,"0"-1"0,0 1 0,0-1 0,0 1 0,0-1 0,0 1 0,0-1 0,0 1 0,0-1 0,0 1 0,0-1 0,-1 1 0,1-1 0,0 1 0,0 0 0,-1-1 0,1 1 0,0-1 0,-1 1 0,1 0 0,0-1 0,-1 1 0,1 0 0,0-1 0,-1 1 0,1 0 0,-1-1 0,1 1 0,-1 0 0,1 0 0,0 0 0,-1-1 0,1 1 0,-1 0 0,1 0 0,-1 0 0,1 0 0,-1 0 0,1 0 0,-1 0 0,1 0 0,-1 0 0,1 0 0,-1 0 0,1 0 0,-1 0 0,1 1 0,-1-1 0,1 0 0,-1 0 0,1 0 0,-1 1 0,1-1 0,-1 0 0,1 1 0,0-1 0,-1 0 0,1 1 0,-26 19 0,19-11 0,0 1 0,1 0 0,1 0 0,0 1 0,0-1 0,1 1 0,0 0 0,-3 18 0,1 0 0,2-1 0,-1 39 0,4-63 0,1-1 0,0 1 0,0 0 0,0 0 0,1 0 0,0 0 0,-1 0 0,1-1 0,0 1 0,1 0 0,-1-1 0,1 1 0,-1-1 0,1 1 0,0-1 0,3 4 0,-2-5 0,0 1 0,0-1 0,0 0 0,0 0 0,0-1 0,0 1 0,1-1 0,-1 1 0,0-1 0,1 0 0,-1 0 0,1-1 0,-1 1 0,1-1 0,0 0 0,-1 0 0,8 0 0,0-1 0,1-1 0,-1 0 0,0-1 0,0 0 0,0-1 0,-1 0 0,1 0 0,14-9 0,-11 4 0,0 1 0,-1-2 0,0 0 0,-1 0 0,16-17 0,-24 23 0,-1 0 0,1-1 0,-1 1 0,0-1 0,0 1 0,0-1 0,-1 0 0,0 0 0,0 0 0,0 0 0,0-1 0,-1 1 0,0-1 0,0 1 0,0 0 0,-1-1 0,0 1 0,0-1 0,0 0 0,-2-8 0,-1 6 0,1 1 0,-1 1 0,0-1 0,0 0 0,-1 1 0,0-1 0,0 1 0,-1 0 0,0 0 0,0 1 0,0 0 0,0 0 0,-1 0 0,-11-7 0,5 4 0,0 1 0,-1 1 0,-23-8 0,21 9 0,1-1 0,-20-11 0,33 16 0,0 1 0,0 0 0,1-1 0,-1 1 0,0-1 0,0 1 0,1-1 0,-1 1 0,0-1 0,1 1 0,-1-1 0,0 0 0,1 1 0,-1-1 0,1 0 0,-1 1 0,1-1 0,-1 0 0,1 0 0,0 0 0,-1 0 0,1 1 0,0-1 0,0 0 0,0 0 0,0 0 0,-1 0 0,1 0 0,0 0 0,1-1 0,-1 1 0,1 0 0,0-1 0,0 1 0,0 0 0,1 0 0,-1 0 0,0-1 0,0 1 0,1 0 0,-1 1 0,0-1 0,1 0 0,-1 0 0,4-1 0,4-1 0,1-1 0,0 1 0,21-3 0,-21 5 0,1 0 0,-1 0 0,0 1 0,1 1 0,-1 0 0,0 0 0,0 1 0,1 0 0,-1 1 0,-1 0 0,1 0 0,0 1 0,-1 1 0,0-1 0,0 2 0,0-1 0,0 1 0,-1 0 0,0 1 0,-1 0 0,1 0 0,-1 1 0,-1 0 0,1 0 0,-1 1 0,-1-1 0,0 1 0,0 0 0,0 1 0,3 11 0,-2-4 0,-1 1 0,-1 0 0,-1 1 0,0-1 0,-1 1 0,-1 30 0,2-78 0,1 0 0,2 1 0,1 0 0,1 0 0,21-49 0,-10 33 0,3 0 0,1 1 0,30-40 0,-45 72 0,0 0 0,1 1 0,0 0 0,1 0 0,20-16 0,-28 25 0,0 0 0,-1-1 0,1 1 0,0 0 0,0 0 0,1 0 0,-1 0 0,0 0 0,0 1 0,0-1 0,1 1 0,-1-1 0,0 1 0,0 0 0,1 0 0,-1 0 0,0 0 0,1 0 0,-1 0 0,0 1 0,0-1 0,1 1 0,-1 0 0,0 0 0,0-1 0,0 1 0,0 1 0,0-1 0,0 0 0,0 0 0,0 1 0,-1-1 0,1 1 0,0-1 0,-1 1 0,1 0 0,-1 0 0,0 0 0,1 0 0,-1 0 0,0 0 0,0 0 0,0 2 0,7 12 0,-1 0 0,-1 0 0,-1 0 0,0 1 0,-1-1 0,3 27 0,-1 106 0,-5-68 0,-1-75-136,1-1-1,-1 0 1,1 0-1,0 0 1,0 1-1,0-1 1,1 0-1,0 0 0,3 6 1,6 4-6690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0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211 104 24575,'0'-5'0,"0"1"0,-1-1 0,1 0 0,-1 1 0,0-1 0,0 0 0,-1 1 0,1-1 0,-1 1 0,0 0 0,0-1 0,-1 1 0,1 0 0,-1 0 0,0 1 0,0-1 0,0 1 0,-7-6 0,7 6 0,0 1 0,0 1 0,0-1 0,-1 0 0,1 1 0,0 0 0,-1 0 0,1 0 0,0 0 0,-1 0 0,0 1 0,1-1 0,-1 1 0,1 0 0,-1 0 0,1 0 0,-1 1 0,1-1 0,-1 1 0,1 0 0,-1 0 0,1 0 0,-1 0 0,1 1 0,-5 2 0,2 0 0,0 0 0,1 0 0,0 0 0,0 1 0,0 0 0,0 0 0,1 0 0,0 0 0,0 1 0,0-1 0,1 1 0,-1 0 0,1 0 0,1 0 0,-1 1 0,1-1 0,0 1 0,1-1 0,0 1 0,-1 10 0,1-1 0,0 0 0,2 1 0,0-1 0,1 0 0,0-1 0,1 1 0,9 25 0,12 20 0,3-1 0,3-2 0,42 63 0,-36-65 0,-3 2 0,-3 1 0,24 66 0,-51-117 12,0 0 0,-1 1 0,0-1 0,-1 1 0,0 0 0,0-1 0,-1 1 0,0 0 0,-2 15 0,1-20-71,0 0-1,0-1 1,0 1-1,-1-1 1,1 1 0,-1-1-1,0 1 1,0-1-1,0 0 1,0 0 0,-1 0-1,1 0 1,-1 0-1,0 0 1,0-1 0,0 1-1,0-1 1,0 0-1,0 0 1,-1 0 0,1-1-1,-1 1 1,1-1-1,-5 2 1,-16 2-6767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24575,'0'-9'0,"0"-17"0,0-13 0,0-5 0,9-5 0,8 3 0,10 3 0,6 5 0,5 9 0,-2 9-8191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0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1 402 24575,'2'-9'0,"0"0"0,1 0 0,0 0 0,0 0 0,1 1 0,0 0 0,1 0 0,0 0 0,9-11 0,-4 4 0,12-17 0,2 1 0,2 2 0,0 0 0,2 2 0,1 1 0,1 1 0,1 1 0,39-21 0,-66 42 0,1 0 0,1 0 0,-1 1 0,0 0 0,1 0 0,-1 0 0,1 0 0,-1 1 0,9-1 0,-11 2 0,0 0 0,0 0 0,0 0 0,0 0 0,-1 1 0,1-1 0,0 1 0,0 0 0,0 0 0,-1 0 0,1 0 0,0 1 0,-1-1 0,1 1 0,-1 0 0,0-1 0,0 1 0,1 0 0,-1 0 0,2 4 0,10 13 10,-1 0 0,-1 1 0,17 39 0,-2-4-1415,-17-37-5421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0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42 24575,'0'-4'0,"-4"-7"0,-7-1 0,-6 1 0,1 8 0,6 8 0,11 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0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45 264 24575,'4'0'0,"0"1"0,0-1 0,0-1 0,0 1 0,1-1 0,-1 1 0,0-1 0,0 0 0,0-1 0,0 1 0,-1-1 0,1 1 0,0-1 0,-1 0 0,1-1 0,-1 1 0,1-1 0,-1 1 0,0-1 0,0 0 0,-1 0 0,1 0 0,0-1 0,-1 1 0,0-1 0,0 1 0,0-1 0,0 0 0,-1 0 0,1 1 0,-1-1 0,1-7 0,1 0 0,-1 0 0,-1 0 0,0 0 0,-1 0 0,0 0 0,0 0 0,-1-1 0,-3-12 0,3 20 0,1 1 0,-1-1 0,0 1 0,0 0 0,0 0 0,0-1 0,-1 1 0,1 0 0,-1 0 0,0 0 0,0 0 0,0 1 0,0-1 0,0 0 0,-1 1 0,1 0 0,-1-1 0,0 1 0,0 0 0,1 0 0,-1 1 0,-1-1 0,1 0 0,0 1 0,0 0 0,0 0 0,-1 0 0,1 0 0,0 0 0,-5 1 0,4 0 0,1 0 0,-1 1 0,1-1 0,0 1 0,0 0 0,-1 0 0,1 0 0,0 0 0,0 1 0,0-1 0,0 1 0,0 0 0,0 0 0,1 0 0,-1 0 0,1 0 0,-1 1 0,1-1 0,0 1 0,0-1 0,0 1 0,0 0 0,0 0 0,1 0 0,-3 5 0,4-5 0,-1-1 0,0 0 0,1 0 0,-1 0 0,1 0 0,0 1 0,-1-1 0,1 0 0,0 0 0,0 0 0,1 1 0,-1-1 0,0 0 0,1 0 0,0 0 0,-1 0 0,1 1 0,0-1 0,0 0 0,0 0 0,0 0 0,0-1 0,1 1 0,-1 0 0,0 0 0,1-1 0,0 1 0,-1-1 0,1 1 0,0-1 0,0 0 0,-1 1 0,1-1 0,0 0 0,0 0 0,0-1 0,1 1 0,-1 0 0,4 0 0,8 2 0,1-1 0,-1 0 0,1-1 0,0-1 0,23-2 0,-26 0 0,1 1 0,0 1 0,0 0 0,-1 1 0,1 1 0,0-1 0,-1 2 0,13 3 0,-21-3 0,0-1 0,0 1 0,-1-1 0,1 1 0,-1 0 0,1 0 0,-1 0 0,0 1 0,0-1 0,-1 1 0,1 0 0,-1 0 0,0 0 0,0 0 0,3 7 0,1 6 0,0 1 0,4 25 0,1 27 0,-4 1 0,-3 0 0,-5 81 0,0-106 0,1-44 0,0 13 0,0 0 0,-2-1 0,-3 19 0,4-30 0,0 0 0,0 0 0,0 0 0,0 0 0,-1 0 0,1 0 0,-1 0 0,0 0 0,-3 3 0,4-5 0,1 0 0,-2 0 0,1-1 0,0 1 0,0 0 0,0 0 0,0-1 0,0 1 0,-1-1 0,1 1 0,0-1 0,0 1 0,-1-1 0,1 0 0,0 0 0,-1 1 0,1-1 0,0 0 0,-1 0 0,1-1 0,0 1 0,-1 0 0,-1-1 0,1 0 0,-1 0 0,0 0 0,0-1 0,1 1 0,-1-1 0,1 0 0,-1 0 0,1 0 0,0 0 0,0 0 0,0-1 0,0 1 0,0-1 0,0 1 0,1-1 0,-1 0 0,-1-3 0,-2-6 0,0-1 0,-6-21 0,6 9 0,0 0 0,2 0 0,1-1 0,1 1 0,1-1 0,2 1 0,6-38 0,2 11 0,2 0 0,29-78 0,8 15-1365,-30 74-5461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0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13 433 24575,'-1'0'0,"1"0"0,-1 0 0,0 0 0,1 0 0,-1 1 0,1-1 0,-1 0 0,1 0 0,-1 0 0,1 1 0,-1-1 0,1 0 0,-1 1 0,1-1 0,-1 0 0,1 1 0,0-1 0,-1 1 0,1-1 0,0 0 0,-1 1 0,1-1 0,0 1 0,-1-1 0,1 1 0,0-1 0,0 1 0,0 0 0,0-1 0,-1 1 0,1-1 0,0 1 0,0-1 0,0 1 0,0 0 0,0-1 0,0 1 0,0-1 0,0 1 0,1-1 0,-1 1 0,0-1 0,0 1 0,0-1 0,1 1 0,-1-1 0,1 2 0,13 30 0,-12-28 0,11 26 0,-3-8 0,19 31 0,-27-48 0,1-1 0,0 0 0,0 0 0,0 0 0,0-1 0,1 1 0,0-1 0,0 0 0,-1 0 0,2 0 0,-1 0 0,0-1 0,7 3 0,-9-4 0,-1-1 0,1 1 0,0-1 0,0 0 0,0 1 0,0-1 0,0 0 0,0 0 0,0 0 0,0-1 0,0 1 0,0 0 0,0-1 0,0 0 0,-1 1 0,1-1 0,0 0 0,0 0 0,3-2 0,-2 0 0,1 0 0,-1 0 0,0 0 0,0 0 0,0-1 0,0 0 0,0 1 0,2-7 0,1-1 0,-1-1 0,0 1 0,-1-1 0,-1-1 0,4-17 0,-3-11 0,-2-1 0,-4-57 0,2 99 0,1-1 0,-1 1 0,0 0 0,0 0 0,1-1 0,-1 1 0,0 0 0,1 0 0,-1-1 0,0 1 0,0 0 0,1 0 0,-1 0 0,1-1 0,-1 1 0,0 0 0,1 0 0,-1 0 0,0 0 0,1 0 0,-1 0 0,1 0 0,-1 0 0,0 0 0,1 0 0,-1 0 0,0 0 0,1 0 0,-1 0 0,0 0 0,1 0 0,-1 1 0,1-1 0,-1 0 0,0 0 0,1 1 0,24 6 0,-10-3 0,-5-2 0,0 1 0,0 0 0,0 0 0,-1 1 0,1 0 0,-1 1 0,0 0 0,-1 1 0,1-1 0,-1 2 0,0-1 0,0 1 0,-1 0 0,0 1 0,0-1 0,-1 1 0,10 16 0,-10-14 0,-2-5 0,0 1 0,0 0 0,0 0 0,-1 0 0,5 13 0,-8-11 0,-3-8 0,-6-13 0,4-4 0,1 0 0,1-1 0,1 1 0,0-1 0,1 0 0,1 1 0,1-1 0,0 0 0,2 0 0,0 1 0,1 0 0,0-1 0,1 1 0,1 1 0,9-18 0,-12 27 0,1 1 0,0 0 0,0 0 0,0 1 0,0-1 0,1 1 0,0 0 0,0 0 0,0 0 0,8-5 0,-11 9 0,1 0 0,-1 0 0,0 0 0,0 0 0,1 0 0,-1 0 0,0 0 0,1 1 0,-1-1 0,1 1 0,-1-1 0,1 1 0,-1 0 0,1 0 0,-1 1 0,1-1 0,-1 0 0,1 1 0,-1-1 0,1 1 0,-1 0 0,0 0 0,1 0 0,-1 0 0,0 0 0,0 1 0,0-1 0,0 0 0,0 1 0,0 0 0,3 2 0,3 6 0,-1 1 0,0-1 0,0 1 0,-1 0 0,7 17 0,-8-15 0,1-1 0,0 0 0,1 0 0,0-1 0,16 19 0,-21-28 0,1 1 0,0-1 0,-1 0 0,1 0 0,0 0 0,0-1 0,0 1 0,1-1 0,-1 1 0,0-1 0,1 0 0,-1 0 0,0-1 0,1 1 0,-1-1 0,1 1 0,-1-1 0,1 0 0,-1-1 0,1 1 0,-1 0 0,1-1 0,-1 0 0,0 0 0,1 0 0,5-3 0,-2 2 0,0-1 0,0 0 0,0-1 0,0 0 0,-1 0 0,1 0 0,-1-1 0,0 1 0,-1-2 0,1 1 0,-1-1 0,0 1 0,0-2 0,-1 1 0,1 0 0,-1-1 0,-1 0 0,0 0 0,0 0 0,0 0 0,0 0 0,-1-1 0,-1 1 0,1-1 0,-1 1 0,0-1 0,-1 1 0,0-1 0,0 0 0,-1 0 0,0 1 0,0-1 0,0 1 0,-1-1 0,-1 1 0,1 0 0,-1 0 0,0 0 0,-1 0 0,1 0 0,-8-8 0,7 9 0,0 0 0,0 1 0,-1 0 0,0 0 0,0 0 0,-1 0 0,1 1 0,-1 0 0,0 0 0,0 0 0,0 1 0,-1 0 0,1 0 0,-1 1 0,-11-3 0,14 4 0,-1 1 0,1-1 0,-1 1 0,1 0 0,0 0 0,-1 1 0,1 0 0,-1-1 0,1 1 0,0 1 0,0-1 0,-1 1 0,1-1 0,0 1 0,0 0 0,1 1 0,-1-1 0,0 1 0,1 0 0,-1 0 0,1 0 0,0 0 0,0 0 0,0 1 0,-4 6 0,4-5 0,0 0 0,0 1 0,0 0 0,1-1 0,0 1 0,0 0 0,1 0 0,-1 0 0,1 0 0,0 0 0,1 0 0,0 0 0,0 0 0,0 1 0,0-1 0,1 0 0,0 0 0,1 0 0,-1 0 0,1 0 0,0 0 0,0-1 0,5 9 0,-1-5 0,-1 1 0,1-1 0,1-1 0,0 1 0,0-1 0,0 0 0,1-1 0,0 0 0,1 0 0,0-1 0,0 0 0,17 8 0,-9-6 15,1-2 0,1 0 0,-1-1 0,1-1 0,-1 0 0,1-2 0,24 1 0,-14-3-312,0-1 0,-1-2 0,1-1 0,30-8 0,5-5-6529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4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83 108 24575,'-3'-3'0,"0"1"0,0 0 0,-1-1 0,1 2 0,-1-1 0,0 0 0,1 1 0,-1-1 0,0 1 0,-6-1 0,-17-7 0,26 9 0,1 0 0,-1 0 0,1 0 0,-1-1 0,1 1 0,-1 0 0,1 0 0,-1-1 0,1 1 0,-1 0 0,1-1 0,-1 1 0,1-1 0,0 1 0,-1 0 0,1-1 0,0 1 0,-1-1 0,1 1 0,0-1 0,0 1 0,-1-1 0,1 0 0,0 1 0,0-1 0,0 1 0,0-1 0,0 1 0,0-2 0,12-11 0,29-5 0,-8 9 0,0 2 0,0 2 0,35-2 0,109 2 0,-162 5 0,225 4-473,340 52-1,228 108-473,-593-107 876,-3 9 0,282 129 1,-393-146 39,-1 5 1,-3 3-1,-3 5 1,-3 5 0,-2 3-1,129 133 1,58 110 30,153 154 0,-297-349 376,25 25 1489,-129-108-1782,-27-34-83,-1-1-1,1 1 1,-1 0-1,0 0 1,1 0-1,-1-1 1,0 1-1,1 0 1,-1 0 0,0 0-1,0 0 1,0 0-1,0 0 1,0 0-1,0-1 1,0 1 0,0 2-1,-1-3 1,1 1 0,-1-1 0,1 0 1,-1 1-1,1-1 0,-1 1 0,0-1 0,1 0 0,-1 1 0,1-1 0,-1 0 0,0 0 1,1 1-1,-1-1 0,0 0 0,0 0 0,1 0 0,-1 0 0,0 0 0,1 0 0,-1 0 1,0 0-1,1 0 0,-1-1 0,0 1 0,1 0 0,-2 0 0,-4-2-195,0 0 0,-1 0 0,1-1 0,0 0 0,0 0 0,-5-3 0,-14-10-6631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4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24 499 24575,'11'-12'0,"14"-13"0,-25 25 0,1-1 0,0 1 0,0-1 0,0 1 0,0 0 0,0 0 0,0-1 0,0 1 0,0 0 0,-1 0 0,1 0 0,0 0 0,0 0 0,0 0 0,0 0 0,0 0 0,0 1 0,0-1 0,0 0 0,0 1 0,0-1 0,0 0 0,-1 1 0,1-1 0,0 1 0,0-1 0,-1 1 0,1 0 0,0-1 0,0 1 0,-1 0 0,1-1 0,0 2 0,4 4 0,-1 1 0,0-1 0,0 1 0,0 0 0,-1 0 0,0 0 0,0 0 0,2 13 0,11 67 0,-12-60 0,11 60 0,-4-35 0,-3 2 0,-2-1 0,-1 88 0,-5-140 0,0 1 0,0 0 0,0 0 0,-1-1 0,1 1 0,0 0 0,-1-1 0,0 1 0,1-1 0,-1 1 0,-1 2 0,1-3 0,1-1 0,0 0 0,-1 0 0,1 1 0,0-1 0,0 0 0,-1 0 0,1 0 0,-1 1 0,1-1 0,0 0 0,-1 0 0,1 0 0,0 0 0,-1 0 0,1 0 0,0 0 0,-1 0 0,1 0 0,-1 0 0,1 0 0,0 0 0,-1 0 0,1 0 0,-1 0 0,1 0 0,0-1 0,-1 1 0,1 0 0,0 0 0,-1-1 0,-2-1 0,0 0 0,1-1 0,-1 1 0,1-1 0,-1 0 0,1 0 0,0 0 0,0 0 0,-2-6 0,-23-51 0,3 0 0,2-1 0,3-2 0,3 0 0,3 0 0,-8-99 0,19 125 0,1 0 0,2 1 0,12-67 0,-10 82 0,2 1 0,1 0 0,0 0 0,2 1 0,0 0 0,1 0 0,1 1 0,15-21 0,-19 31 0,1 0 0,0 0 0,1 1 0,-1 0 0,2 1 0,-1 0 0,1 0 0,-1 1 0,2 0 0,-1 0 0,0 1 0,1 0 0,0 1 0,0 0 0,0 0 0,0 1 0,0 0 0,1 1 0,-1 1 0,0-1 0,1 2 0,-1-1 0,18 4 0,-16-2 0,0 1 0,0 0 0,0 1 0,0 0 0,-1 1 0,1 1 0,-1-1 0,0 2 0,-1-1 0,0 2 0,0-1 0,0 1 0,-1 1 0,0-1 0,-1 2 0,0-1 0,0 1 0,-1 0 0,8 16 0,-12-19 0,0-1 0,0 0 0,-1 1 0,0-1 0,-1 1 0,0-1 0,0 1 0,0 0 0,0 0 0,-1 0 0,-1-1 0,1 1 0,-2 9 0,-1-7 0,1 0 0,-1 0 0,-1 0 0,0 0 0,0-1 0,-1 1 0,0-1 0,-9 12 0,-4 0 0,-1-1 0,0 0 0,-1-2 0,-1 0 0,-41 24 0,28-20-455,-2-3 0,-58 24 0,53-28-6371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4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24575,'0'50'0,"2"-1"0,11 59 0,37 89 0,-28-121 0,-4 0 0,12 104 0,-29-172-227,0 0-1,-1-1 1,-1 1-1,1 0 1,-3 10-1,-3 0-6598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4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31 865 24575,'-26'-8'0,"21"1"0,19 0 0,14 3 0,0 1 0,1 1 0,50 3 0,-24 0 0,75 2 0,-37 0 0,132-13 0,-172 0-1365,-14-2-5461</inkml:trace>
  <inkml:trace contextRef="#ctx0" brushRef="#br0" timeOffset="1">168 101 24575,'-5'-5'0,"-1"-6"0,10-1 0,8 1 0,12 3 0,11 2 0,13 3 0,13-3 0,5-1 0,6 1 0,-1 2 0,2 1 0,-7 2 0,-6-5 0,-8 0 0,-12 0-8191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24575,'5'5'0,"2"6"0,-1 6 0,-1 4 0,-2 9 0,4 8 0,0 6 0,0 11 0,2 5 0,0 1 0,-1 4 0,-3 1 0,4-2 0,-1-2 0,-2-8 0,-1-3 0,-2-6 0,-1-10-8191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50 301 24575,'-12'-35'0,"1"-1"0,2 0 0,-7-57 0,15 89 0,1 1 0,0-1 0,0 0 0,0 1 0,0-1 0,0 0 0,1 1 0,0-1 0,0 1 0,0-1 0,0 1 0,0-1 0,1 1 0,-1 0 0,1 0 0,0 0 0,0 0 0,0 0 0,0 0 0,1 0 0,-1 1 0,6-5 0,-3 4 0,0 0 0,0 1 0,1-1 0,-1 1 0,1 0 0,-1 1 0,1-1 0,0 1 0,-1 0 0,1 1 0,0-1 0,0 1 0,10 1 0,14 3 0,0 0 0,-1 3 0,0 0 0,0 2 0,0 1 0,-1 1 0,-1 1 0,28 17 0,-13-4 0,-1 3 0,-1 0 0,-2 3 0,42 41 0,-62-54 0,-1 1 0,0 1 0,-2 0 0,0 1 0,-1 1 0,-2 0 0,0 1 0,17 45 0,-26-58 0,0 0 0,-1 0 0,0 0 0,0 1 0,-1-1 0,-1 0 0,0 0 0,0 1 0,-1-1 0,0 0 0,-1 1 0,0-1 0,0 0 0,-1 0 0,-1-1 0,0 1 0,0-1 0,0 1 0,-1-1 0,-1-1 0,0 1 0,0-1 0,0 0 0,-13 12 0,2-6 0,0 0 0,-1-1 0,0-1 0,-1 0 0,-1-2 0,1 0 0,-2-1 0,-39 11 0,31-12 0,0-1 0,0-2 0,0-1 0,-1-2 0,1 0 0,-33-4 0,48 1-195,0 0 0,0-2 0,1 0 0,-1 0 0,1-1 0,-16-7 0,-5-8-6631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24575,'-8'-3'0,"-16"-4"0,19 10 0,10 8 0,12 7 0,1 0 0,0-1 0,1-1 0,1 0 0,1-2 0,40 22 0,-25-15 0,43 34 0,-69-47 0,0 1 0,-1 0 0,0 0 0,0 1 0,-1 0 0,-1 0 0,1 1 0,7 17 0,-13-23 5,1 1-1,-2 0 0,1 0 0,-1 0 1,0 0-1,0 0 0,0 1 0,-1-1 1,0 0-1,-1 0 0,1 0 0,-1 0 1,0 0-1,0 0 0,-1 0 1,0 0-1,0 0 0,0 0 0,-1-1 1,0 1-1,0-1 0,-6 8 0,-8 9-233,0-1 0,-2 0 0,-36 30 0,38-35-318,-2 1-6279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6175 7950 24575,'-2'0'0,"1"-1"0,0 1 0,0-1 0,0 1 0,0-1 0,0 1 0,0-1 0,0 1 0,0-1 0,0 0 0,0 0 0,0 1 0,1-1 0,-1 0 0,0 0 0,0 0 0,1 0 0,-1 0 0,1 0 0,-1 0 0,1 0 0,-1 0 0,1 0 0,-1 0 0,1-1 0,0 1 0,0 0 0,0 0 0,0 0 0,-1 0 0,2-1 0,-1 1 0,0 0 0,0-2 0,6-43 0,37-90 0,-1 7 0,-12-5 0,16-180 0,-12-143 0,-22 254 0,25-396 0,68-787 0,3 795 0,-47 301 0,-57 270 0,-1 8 0,0 0 0,-1 0 0,-1 0 0,0 0 0,0-1 0,-1 1 0,-3-18 0,3 29 0,0 1 0,0-1 0,-1 0 0,1 0 0,0 1 0,-1-1 0,1 0 0,0 1 0,-1-1 0,1 0 0,-1 1 0,1-1 0,-1 1 0,1-1 0,-1 1 0,0-1 0,1 1 0,-1-1 0,1 1 0,-1 0 0,0-1 0,0 1 0,1 0 0,-1 0 0,0-1 0,1 1 0,-1 0 0,0 0 0,0 0 0,0 0 0,1 0 0,-1 0 0,0 0 0,0 0 0,1 0 0,-1 1 0,0-1 0,0 0 0,1 0 0,-1 1 0,0-1 0,1 0 0,-2 1 0,-37 21 0,23-11 0,-11 0 0,-1-2 0,0 0 0,-1-2 0,0-1 0,-56 4 0,44-5 0,-602 55-555,-8-27 0,-1777 7-1939,2212-45 2702,-564-15-871,6-35-190,723 50 963,-86-12 210,115 13 174,1-1 0,0-1 0,1 0 0,-24-11 0,39 14-376,-1 0 1,1-1 0,-1 1 0,1-1 0,0 0 0,1 0 0,-1-1 0,1 1 0,0-1 0,0 0-1,0 0 1,0 0 0,1-1 0,0 1 0,-3-9 0,0-4-97,0-1 0,1 1 0,-3-32 0,-1-2 0,0 10-22,-2-6 0,2 0 0,-4-81 0,13 73 0,-2 0 0,-2 0 0,-3 0 0,-17-64 0,24 120 0,-126-527 0,51-228 0,8 61 0,44 538-101,-17-124 324,31 187-966,3-97-1,7 163-6082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305 128 24575,'3'0'0,"0"-1"0,0 1 0,0 0 0,-1-1 0,1 1 0,0-1 0,0 0 0,-1 0 0,1 0 0,-1 0 0,1-1 0,-1 1 0,1-1 0,-1 1 0,0-1 0,1 0 0,-1 0 0,0 0 0,0 0 0,-1 0 0,3-4 0,-3 4 0,0 0 0,0 0 0,0 0 0,0 0 0,0 0 0,-1 0 0,1 0 0,-1 0 0,0 0 0,1 0 0,-1 0 0,0 0 0,0 0 0,0-1 0,-1 1 0,1 0 0,0 0 0,-1 0 0,0 0 0,1 0 0,-1 0 0,0 0 0,0 0 0,0 0 0,0 0 0,0 1 0,-1-1 0,0-1 0,-1-1 0,0 1 0,-1 0 0,1 0 0,-1 0 0,1 0 0,-1 1 0,0-1 0,0 1 0,0 0 0,0 0 0,0 1 0,0-1 0,0 1 0,-1 0 0,1 0 0,-1 0 0,1 1 0,-1-1 0,1 1 0,-1 0 0,1 0 0,-1 1 0,1 0 0,0-1 0,-1 1 0,1 1 0,0-1 0,-1 1 0,-5 3 0,-2 1 0,0 0 0,1 2 0,0-1 0,0 2 0,1-1 0,0 1 0,0 1 0,-14 18 0,9-7 0,1 1 0,1 1 0,1 0 0,1 0 0,1 1 0,1 1 0,1 0 0,1 0 0,2 0 0,0 1 0,2 0 0,0 0 0,3 42 0,1-49 0,1 0 0,0-1 0,2 1 0,0-1 0,1 0 0,1 0 0,1-1 0,15 29 0,-15-34 0,0-1 0,1 1 0,1-2 0,0 1 0,0-1 0,1 0 0,1-1 0,-1 0 0,2-1 0,-1 0 0,1-1 0,20 10 0,-19-12-136,-1-1-1,1 0 1,1-1-1,-1 0 1,0-1-1,1 0 1,-1-1-1,1-1 0,21-1 1,6-4-6690</inkml:trace>
  <inkml:trace contextRef="#ctx0" brushRef="#br0" timeOffset="1">60 510 24575,'-5'0'0,"-10"0"0,-4 4 0,7 7 0,15 1 0,16-2 0,13 3 0,17-1 0,12-3 0,11-3 0,7-2 0,4-2 0,6-2 0,-3 0 0,-15 0-8191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3708 607 24575,'-39'-56'0,"-2"1"0,-2 1 0,-61-56 0,71 79 0,-2 2 0,-1 2 0,-1 1 0,-1 2 0,-79-37 0,49 34-75,-2 3 0,0 4 0,-1 2 0,-1 3 0,-140-9 0,64 19-151,-287 27 1,264 0 225,2 7 0,-228 70 0,256-53 0,3 6 0,2 6 0,-139 82 0,198-95 0,-79 64 0,111-74 0,3 3 0,1 0 0,-38 48 0,58-60 0,1 1 0,1 1 0,1 1 0,1 1 0,2 0 0,-13 37 0,20-42 0,1-1 0,2 1 0,0 0 0,1 1 0,2-1 0,0 1 0,2 0 0,6 50 0,0-44 5,2 0 0,1 0 0,1-1 0,2 0 0,1-1 1,1 0-1,2-1 0,1-1 0,1-1 0,1 0 0,46 48 0,-17-27-66,3-2 0,1-2-1,2-2 1,108 61 0,-66-51-72,2-5 0,2-4 0,2-5 0,1-4 0,198 38 1,-182-53 60,1-6 0,1-4 1,-1-6-1,1-5 1,129-19-1,-170 9 72,-1-4 0,-1-3 0,0-3 0,-2-3 0,0-4 0,99-54 0,-118 50 0,0-2 0,-3-3 0,-1-2 0,-2-2 0,-2-2 0,-2-3 0,-2-2 0,47-64 0,-55 60-22,-2-1 0,-3-2 0,-2-1 0,-3-1 0,-2-2 0,-3 0 0,-3-1 0,-2-2 0,9-67 0,-21 90-7,-2 0 0,-2 0 0,-1 0 0,-2 0 0,-2 0 0,-16-67-1,12 76 10,-2 1-1,-1 0 1,-1 1 0,-2 0-1,-1 1 1,-1 1-1,-1 0 1,-1 1 0,-28-29-1,18 27-6,-1 0 0,-1 3 0,-1 0-1,-1 2 1,-1 1 0,-49-23 0,12 12-545,-1 4 0,-92-26 0,-50-1-2712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820 241 24575,'0'-14'0,"-1"0"0,0 0 0,0 0 0,-2 0 0,1 1 0,-2-1 0,-9-23 0,10 30 0,0 1 0,-1-1 0,0 1 0,0 0 0,-1 1 0,1-1 0,-1 1 0,-1 0 0,1 0 0,-1 0 0,0 1 0,0-1 0,0 2 0,0-1 0,-1 1 0,-11-5 0,4 4 0,0 1 0,0 0 0,-1 1 0,1 0 0,0 1 0,-1 1 0,1 0 0,-1 1 0,1 0 0,-25 7 0,-4 3 0,0 2 0,-48 23 0,61-24 0,1 3 0,0 0 0,2 2 0,0 1 0,0 1 0,2 1 0,-42 43 0,58-53 0,1 0 0,0 1 0,1 0 0,0 0 0,0 1 0,1 0 0,1 0 0,0 0 0,-5 21 0,8-24 0,1 0 0,0 1 0,0-1 0,1 1 0,1-1 0,-1 0 0,1 1 0,1-1 0,0 0 0,0 1 0,1-1 0,0 0 0,1-1 0,7 16 0,-4-14 0,-1 1 0,1-1 0,0-1 0,1 0 0,0 0 0,1 0 0,0-1 0,0 0 0,14 8 0,-7-6 0,0-1 0,1-1 0,-1-1 0,1 0 0,29 7 0,-9-7 0,0-1 0,0-2 0,0-1 0,1-2 0,56-6 0,-67 2 0,1-1 0,-1-2 0,0 0 0,0-2 0,0-1 0,-1-2 0,-1 0 0,0-1 0,0-2 0,-2 0 0,44-36 0,-54 39 0,0 0 0,-1-2 0,0 1 0,-1-2 0,-1 1 0,0-1 0,-1-1 0,0 0 0,-1 0 0,-1-1 0,-1 0 0,0 0 0,-1 0 0,0-1 0,-2 0 0,0 0 0,0 0 0,-2 0 0,0 0 0,-3-26 0,1 33-59,0 0 0,-1 0-1,0 0 1,-1 0-1,0 0 1,0 0 0,-1 1-1,-1 0 1,1 0 0,-2 0-1,1 0 1,-1 1 0,0-1-1,-1 2 1,0-1-1,0 1 1,-1 0 0,0 0-1,0 1 1,0 0 0,-1 1-1,-9-6 1,-31-11-6767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30 24575,'0'2'0,"-1"0"0,1 0 0,-1 0 0,0 0 0,1 0 0,-1 0 0,0 0 0,0 0 0,0 0 0,-1-1 0,1 1 0,0 0 0,-1-1 0,1 1 0,-1-1 0,1 1 0,-1-1 0,0 0 0,-3 3 0,-41 19 0,39-19 0,-71 30 0,-114 55 0,161-72 0,1 1 0,1 1 0,1 2 0,-26 23 0,44-34 0,1-1 0,0 1 0,1 0 0,0 1 0,1 0 0,0 0 0,-6 15 0,11-22 0,0-1 0,1 0 0,0 1 0,-1 0 0,1-1 0,1 1 0,-1 0 0,1-1 0,-1 1 0,1 0 0,0 0 0,0-1 0,1 1 0,-1 0 0,1-1 0,0 1 0,0 0 0,0-1 0,0 1 0,0-1 0,1 1 0,0-1 0,0 0 0,0 0 0,0 0 0,0 0 0,1 0 0,-1 0 0,6 4 0,3 1 0,0 0 0,1-1 0,0-1 0,0 0 0,1 0 0,21 5 0,85 18 0,-94-24 0,356 49 0,-361-52 0,1-2 0,-1 0 0,0-1 0,1-1 0,27-7 0,-42 8 0,1-1 0,-1 0 0,0 0 0,0 0 0,0-1 0,0 0 0,-1 0 0,1-1 0,-1 1 0,0-1 0,0 0 0,0-1 0,-1 1 0,1-1 0,-1 0 0,0 0 0,-1 0 0,1-1 0,-1 1 0,0-1 0,3-7 0,-2-2 0,0-1 0,-1 0 0,0 1 0,-2-1 0,0 0 0,0 0 0,-2 0 0,0 0 0,-1 0 0,0 0 0,-1 0 0,-1 1 0,-6-16 0,-1 0 0,-2 0 0,-1 1 0,-2 1 0,0 0 0,-26-33 0,24 42 0,1 0 0,-2 2 0,-1 0 0,-43-31 0,57 42-1365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679 194 24575,'0'-8'0,"0"1"0,-1-1 0,0 0 0,0 1 0,0-1 0,-1 1 0,0 0 0,-1-1 0,0 1 0,0 0 0,0 0 0,-1 1 0,0-1 0,-1 1 0,-4-6 0,2 5 0,1 1 0,-1 0 0,-1 0 0,1 1 0,-1-1 0,0 2 0,0-1 0,-1 1 0,1 1 0,-1-1 0,-10-1 0,3 1 0,-1 1 0,0 0 0,0 1 0,0 2 0,0-1 0,0 2 0,0 0 0,0 1 0,1 1 0,-1 0 0,0 2 0,1 0 0,-18 7 0,16-2 0,0 0 0,1 1 0,0 0 0,1 2 0,1 0 0,0 0 0,0 2 0,1 0 0,1 0 0,1 1 0,0 1 0,-15 29 0,15-23 0,1 0 0,2 0 0,0 1 0,1 0 0,2 1 0,0 0 0,2 0 0,1 0 0,-1 45 0,5-56 0,0 0 0,1-1 0,0 1 0,1 0 0,1-1 0,0 1 0,0-1 0,2 0 0,-1-1 0,2 1 0,0-1 0,0 0 0,1-1 0,1 0 0,-1 0 0,2-1 0,0 0 0,0 0 0,1-1 0,0-1 0,0 0 0,1 0 0,0-1 0,0-1 0,1 0 0,-1 0 0,2-1 0,-1-1 0,0-1 0,1 1 0,25 1 0,-15-3 0,0-2 0,0-1 0,0 0 0,0-2 0,0-1 0,-1 0 0,0-2 0,0-1 0,0-1 0,-1 0 0,0-2 0,0-1 0,38-25 0,-41 23 0,0-1 0,-1-1 0,0 0 0,-2-1 0,0-1 0,0-1 0,-2 0 0,0-1 0,-1 0 0,-1-1 0,-1-1 0,0 0 0,-2 0 0,10-32 0,-16 41 0,-1 0 0,0 0 0,0 0 0,-1 0 0,-1-1 0,0 1 0,0 0 0,-2 0 0,1 0 0,-2 0 0,1 0 0,-2 0 0,-6-17 0,5 19 0,-1 0 0,1 0 0,-2 1 0,1 0 0,-1 0 0,0 1 0,-1 0 0,0 0 0,-1 0 0,1 1 0,-1 1 0,-1 0 0,1 0 0,-1 0 0,-11-4 0,1 3 15,0 0 0,-1 1 0,1 0 0,-1 2 0,0 1 0,0 0 0,-23 1 0,11 3-386,0 1-1,0 1 1,-57 14 0,3 7-6455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74 24575,'0'1'0,"0"0"0,0 0 0,-1 0 0,1 0 0,-1 0 0,1 0 0,-1 0 0,1 0 0,-1 0 0,1-1 0,-1 1 0,0 0 0,1 0 0,-1-1 0,0 1 0,0 0 0,1-1 0,-1 1 0,0-1 0,0 1 0,0-1 0,0 0 0,0 1 0,0-1 0,0 0 0,0 1 0,-1-1 0,-31 6 0,31-6 0,-97 8 0,46-5 0,1 3 0,-81 18 0,92-11 0,1 0 0,0 3 0,1 1 0,1 2 0,0 2 0,2 1 0,1 2 0,0 1 0,-39 38 0,67-55 0,0-1 0,0 1 0,0 0 0,1 0 0,1 1 0,-1 0 0,1 0 0,1 0 0,-5 12 0,8-17 0,0 0 0,0 0 0,1 0 0,-1 0 0,1 0 0,0 0 0,0 0 0,0 0 0,1 0 0,0 0 0,-1 0 0,1 0 0,1 0 0,-1 0 0,0-1 0,1 1 0,0 0 0,0-1 0,0 1 0,0-1 0,1 0 0,-1 1 0,1-1 0,0-1 0,6 6 0,8 6 0,0-2 0,1 0 0,0-1 0,1-1 0,1 0 0,24 7 0,129 35 0,-147-45 0,204 46 0,-180-45 0,0-2 0,84 0 0,-121-7 0,1 0 0,-1 0 0,0-1 0,0-1 0,0 0 0,0-1 0,-1-1 0,1 0 0,-1 0 0,0-1 0,-1-1 0,15-9 0,-10 2 0,0 0 0,-1-1 0,0 0 0,-2-1 0,0-1 0,22-35 0,-17 23 0,-1 0 0,-2-1 0,-1-1 0,11-33 0,-22 55 0,0 1 0,-1-1 0,-1 1 0,0-1 0,0 0 0,0 0 0,-1 0 0,0 1 0,-1-1 0,0 0 0,0 0 0,-1 1 0,0-1 0,-1 0 0,0 1 0,0 0 0,-1 0 0,0 0 0,0 0 0,-10-12 0,1 5 12,-1 1 0,-1 0-1,0 1 1,0 0 0,-2 1 0,1 1-1,-2 1 1,1 1 0,-23-10-1,-24-5-708,-85-22-1,145 45 611,-34-9-6739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703 325 24575,'3'-3'0,"-1"-1"0,0 1 0,0-1 0,0 0 0,0 0 0,-1 0 0,0 0 0,1 0 0,-1 0 0,-1 0 0,1-1 0,-1 1 0,1 0 0,-1 0 0,0-1 0,-1-3 0,-1-6 0,1 0 0,-2 1 0,-6-22 0,5 24 0,0 1 0,0 0 0,-1 0 0,-1 0 0,1 1 0,-2-1 0,1 2 0,-1-1 0,-1 1 0,1 0 0,-1 0 0,-1 1 0,1 0 0,-1 0 0,-1 1 0,1 1 0,-1-1 0,0 1 0,0 1 0,0 0 0,-1 1 0,1 0 0,-1 0 0,0 1 0,0 0 0,0 1 0,0 0 0,0 1 0,0 1 0,0-1 0,0 2 0,0-1 0,-21 7 0,13 1 0,-1 0 0,2 1 0,0 1 0,0 0 0,1 1 0,0 1 0,1 1 0,0 1 0,2 0 0,-1 1 0,2 0 0,0 1 0,-16 29 0,6-4 0,1 1 0,2 1 0,2 1 0,-23 88 0,35-110 0,1 0 0,1 1 0,1 0 0,1-1 0,2 1 0,0 0 0,5 36 0,-2-47 0,0 1 0,1-1 0,0 0 0,1 0 0,0 0 0,1-1 0,0 0 0,1 0 0,1 0 0,0-1 0,0 0 0,1 0 0,0-1 0,15 12 0,-9-11 0,-1-1 0,2 0 0,-1-1 0,1-1 0,1 0 0,0-1 0,0-1 0,0-1 0,0 0 0,1-1 0,0-1 0,0-1 0,0-1 0,0 0 0,0-1 0,0-1 0,25-4 0,-23 2 0,-1-1 0,-1 0 0,1-2 0,-1 0 0,0-1 0,0-1 0,0 0 0,-1-2 0,-1 0 0,0-1 0,0 0 0,-1-1 0,0-1 0,-1 0 0,-1-1 0,13-18 0,-15 16 0,-1-1 0,0 0 0,-1-1 0,-1 0 0,-1-1 0,0 0 0,-2 0 0,0 0 0,-1 0 0,-1-1 0,-1 0 0,0 0 0,-2 1 0,0-1 0,-1 0 0,-1 0 0,-7-28 0,5 32 0,-1-1 0,0 1 0,-2 0 0,0 0 0,0 0 0,-1 1 0,-1 1 0,-1-1 0,0 1 0,-1 1 0,0 0 0,-1 1 0,0 0 0,-1 0 0,-1 1 0,0 1 0,0 1 0,-1 0 0,0 0 0,-22-8 0,23 12 0,-1 0 0,0 1 0,0 0 0,0 1 0,0 1 0,-1 0 0,1 1 0,-1 1 0,1 1 0,-1 0 0,1 0 0,-17 5 0,21-3 0,0 0 0,1 1 0,0 0 0,0 1 0,0 0 0,0 0 0,1 1 0,0 1 0,0-1 0,0 1 0,1 1 0,0 0 0,1 0 0,-1 0 0,2 1 0,-1 0 0,-8 16 0,8-9 14,0 0-1,1 1 0,0 0 0,2 0 1,0 1-1,1-1 0,0 1 1,1 32-1,3-4-508,2-1 0,11 55 0,0-28-6331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569 143 24575,'-5'-5'0,"0"0"0,-1 1 0,1 0 0,-1 0 0,0 0 0,0 0 0,0 1 0,0 0 0,0 1 0,-1-1 0,0 1 0,-6-1 0,1 1 0,1 1 0,-1 0 0,1 1 0,-1 0 0,1 0 0,-20 4 0,7 2 0,1 0 0,-1 2 0,1 0 0,1 2 0,0 0 0,-26 17 0,30-16 0,1 1 0,0 1 0,0 0 0,2 1 0,-1 1 0,2 1 0,0 0 0,1 0 0,-16 28 0,25-37 0,0 1 0,1-1 0,-1 1 0,1 0 0,1-1 0,0 1 0,0 1 0,0-1 0,1 0 0,0 0 0,1 1 0,0-1 0,0 0 0,1 0 0,0 1 0,0-1 0,1 0 0,0 0 0,1 0 0,-1 0 0,1 0 0,1-1 0,0 0 0,0 1 0,0-1 0,11 12 0,-4-7 0,0 0 0,1-1 0,1-1 0,-1 0 0,2-1 0,-1 0 0,1-1 0,1 0 0,-1-1 0,20 6 0,-5-4 0,1 0 0,0-2 0,0-2 0,46 4 0,-41-8 0,1-2 0,-1-1 0,0-1 0,0-3 0,0 0 0,0-3 0,40-14 0,-48 13 0,-1-1 0,0-1 0,-1-1 0,0-2 0,-1 0 0,-1-1 0,-1-2 0,0 0 0,28-31 0,-43 42 0,0-1 0,-1 0 0,0-1 0,-1 0 0,1 0 0,-2 0 0,1 0 0,-1-1 0,-1 1 0,0-1 0,0 0 0,-1 0 0,0-1 0,-1 1 0,0 0 0,0 0 0,-1-1 0,-1 1 0,0 0 0,0-1 0,-1 1 0,0 0 0,-1 0 0,0 0 0,0 0 0,-1 1 0,-1 0 0,0-1 0,0 1 0,0 1 0,-9-11 0,2 5 12,-1 0 0,0 1 0,-1 0 0,-1 1 0,0 1 0,0 0 0,-1 1 0,0 1 0,-22-9 0,14 8-224,0 1 0,0 2 0,-1 0-1,0 2 1,0 1 0,-32-2 0,23 5-6614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3978 1328 24575,'2'0'0,"-1"0"0,1-1 0,-1 2 0,1-1 0,-1 0 0,1 0 0,-1 0 0,1 1 0,-1-1 0,1 1 0,-1-1 0,0 1 0,1-1 0,-1 1 0,0 0 0,0 0 0,1 0 0,1 2 0,-4 7 0,-14 2 0,-26 7 0,-1-2 0,-1-1 0,-72 15 0,18-5 0,-91 32 0,-324 82 0,336-110 0,0-8 0,-315 0 0,272-30 0,-404-68 0,481 48 0,1-7 0,-177-67 0,275 84 0,1-1 0,1-2 0,1-2 0,0-2 0,2-1 0,-61-56 0,71 55 0,2-1 0,0-1 0,2-2 0,1 0 0,2-2 0,1 0 0,2-2 0,-21-52 0,19 28 0,2 0 0,4-1 0,2 0 0,-9-117 0,19 95 0,2 0 0,5 0 0,17-95 0,-13 138 0,1-15 0,-13 41 0,-4 14 0,-8 18 0,-10 42-1365,18-42-5461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4:5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2 629 24575,'-1'30'0,"1"-15"0,-1 1 0,2 0 0,0-1 0,1 1 0,7 26 0,-9-41 0,0-1 0,0 1 0,0-1 0,0 1 0,0-1 0,0 1 0,0-1 0,1 1 0,-1-1 0,0 1 0,0-1 0,1 1 0,-1-1 0,0 1 0,1-1 0,-1 1 0,0-1 0,1 0 0,-1 1 0,1-1 0,-1 1 0,1-1 0,-1 0 0,1 0 0,-1 1 0,1-1 0,-1 0 0,1 0 0,-1 0 0,1 0 0,-1 1 0,2-1 0,-1-1 0,0 1 0,0-1 0,1 0 0,-1 1 0,0-1 0,0 0 0,0 0 0,0 0 0,-1 0 0,1 0 0,0 0 0,0 0 0,1-2 0,22-46 0,-22 44 0,69-166 0,-25 53 0,123-220 0,-161 326 0,0 0 0,0 0 0,1 1 0,18-17 0,-25 26 0,0 0 0,0 0 0,0 0 0,1 0 0,-1 1 0,1-1 0,-1 1 0,1-1 0,-1 1 0,1 0 0,0 0 0,-1 1 0,1-1 0,0 0 0,0 1 0,0 0 0,0-1 0,-1 1 0,1 0 0,0 1 0,0-1 0,0 0 0,0 1 0,-1-1 0,1 1 0,0 0 0,0 0 0,-1 0 0,1 1 0,2 1 0,4 3 0,-1 1 0,0 0 0,-1 0 0,0 1 0,0 0 0,7 11 0,33 58 0,-35-56 0,190 351 0,-136-248-1365,-53-99-5461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1688 24575,'2'-29'0,"1"0"0,2 0 0,1 1 0,15-43 0,1-8 0,-6 1 0,10-117 0,-12-82 0,-7 111 0,-4 102 0,9-517 0,-12 578 0,0-3 0,0 1 0,-1 0 0,1-1 0,-1 1 0,0 0 0,-1-1 0,1 1 0,-4-8 0,5 13 0,0 0 0,0 0 0,0 0 0,0 0 0,-1-1 0,1 1 0,0 0 0,0 0 0,0 0 0,0 0 0,0 0 0,-1 0 0,1-1 0,0 1 0,0 0 0,0 0 0,0 0 0,-1 0 0,1 0 0,0 0 0,0 0 0,0 0 0,-1 0 0,1 0 0,0 0 0,0 0 0,0 0 0,0 0 0,-1 0 0,1 0 0,0 0 0,0 0 0,0 0 0,-1 0 0,1 0 0,0 0 0,0 0 0,0 0 0,0 1 0,-1-1 0,1 0 0,0 0 0,-8 10 0,-3 13 0,3 3-1365,2 0-5461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5:5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104 247 24575,'-10'-9'0,"-4"-5"0,0-1 0,0 0 0,-18-28 0,30 39 0,-1 0 0,1 1 0,0-1 0,0-1 0,0 1 0,1 0 0,0 0 0,-1-1 0,2 1 0,-1 0 0,0-1 0,1 1 0,0-1 0,0 1 0,0-1 0,0 1 0,1-1 0,0 1 0,0 0 0,0-1 0,0 1 0,4-6 0,-4 7 0,2-1 0,-1 1 0,0 1 0,1-1 0,-1 0 0,1 0 0,0 1 0,0 0 0,0-1 0,0 1 0,0 0 0,0 1 0,1-1 0,-1 0 0,1 1 0,-1 0 0,1 0 0,0 0 0,4 0 0,5-1 0,1 0 0,0 2 0,0 0 0,14 1 0,54 11 0,-1 3 0,143 46 0,-153-39 0,250 77-964,-6 14 1,462 236-1,-577-241 386,-5 9-1,-5 9 1,-6 7 0,281 266 0,-359-291 579,-5 4 0,-5 5 0,-5 4 0,-6 3 0,91 177 0,-121-192 74,-6 3-1,-4 2 1,-6 2 0,-4 1-1,-6 2 1,-5 1-1,9 124 1,-29-181 494,-4 68 0,-6-58-4719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5:5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329 423 24575,'-13'-18'0,"13"17"0,0 1 0,0 0 0,0-1 0,0 1 0,0 0 0,0-1 0,0 1 0,0 0 0,0-1 0,0 1 0,0 0 0,0 0 0,1-1 0,-1 1 0,0 0 0,0-1 0,0 1 0,0 0 0,1-1 0,-1 1 0,0 0 0,0 0 0,0-1 0,1 1 0,-1 0 0,0 0 0,1 0 0,-1-1 0,0 1 0,0 0 0,1 0 0,-1 0 0,5-1 0,0 0 0,-1 0 0,1 1 0,0-1 0,-1 1 0,7 1 0,9-1 0,-4-1 0,0-1 0,-1-1 0,1 0 0,-1-1 0,1 0 0,-1-2 0,-1 0 0,1 0 0,-1-1 0,16-11 0,-24 14 0,-1 0 0,1 0 0,-1 0 0,0-1 0,-1 0 0,1 0 0,-1 0 0,0-1 0,0 1 0,0-1 0,-1 0 0,0 0 0,0 0 0,-1 0 0,0-1 0,0 1 0,0-1 0,-1 1 0,0-1 0,0 0 0,0 0 0,-1 1 0,0-1 0,-1 0 0,1 0 0,-4-11 0,2 10 0,-1-1 0,0 0 0,0 1 0,-1 0 0,0 0 0,-1 0 0,0 0 0,0 1 0,-1 0 0,1 0 0,-2 0 0,1 1 0,-1 0 0,0 0 0,0 1 0,0-1 0,-1 2 0,0-1 0,0 1 0,0 0 0,0 1 0,-1-1 0,1 2 0,-15-3 0,9 2 0,-1 0 0,1 1 0,-1 1 0,0 1 0,0 0 0,1 1 0,-1 0 0,1 1 0,-1 1 0,1 0 0,0 1 0,0 1 0,0 0 0,-19 10 0,17-4 0,0 0 0,1 1 0,0 0 0,2 2 0,-1-1 0,1 1 0,1 1 0,1 1 0,0-1 0,1 2 0,1-1 0,0 1 0,-9 28 0,7-16 0,2 0 0,1 1 0,2 1 0,0-1 0,3 1 0,0 0 0,3 50 0,1-58 0,2-1 0,0 1 0,1 0 0,2-1 0,0 0 0,2 0 0,0-1 0,1 0 0,16 26 0,-18-35 0,1-1 0,1 1 0,0-1 0,1-1 0,0 1 0,0-2 0,1 1 0,0-2 0,1 1 0,0-2 0,0 1 0,1-2 0,0 0 0,0 0 0,27 7 0,-19-9-227,0-1-1,1 0 1,-1-2-1,0 0 1,34-4-1,23-7-6598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5:5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221 522 24575,'26'-106'0,"23"-215"0,-49 320 0,1-6 0,0-1 0,-1 1 0,0 0 0,0 0 0,-1-1 0,1 1 0,-2 0 0,1 0 0,-5-13 0,6 19 0,-1 1 0,1-1 0,0 1 0,-1-1 0,1 1 0,0-1 0,-1 1 0,1-1 0,0 1 0,-1-1 0,1 1 0,-1 0 0,1-1 0,-1 1 0,1 0 0,-1-1 0,0 1 0,1 0 0,-1 0 0,1 0 0,-1 0 0,1-1 0,-1 1 0,0 0 0,1 0 0,-1 0 0,1 0 0,-1 0 0,-1 0 0,-16 12 0,-9 25 0,4 4 0,2 0 0,1 1 0,-17 60 0,-28 140 0,44-138 0,-16 209 0,34-234 0,4 0 0,3 0 0,19 102 0,-18-155 20,0 0 0,2 0 0,1-1 0,1 0 0,18 35 0,-23-53-79,-1-1-1,1 0 1,0 0-1,0 0 1,1-1 0,-1 1-1,1-1 1,1 0-1,-1 0 1,1-1 0,-1 0-1,1 0 1,1 0-1,-1-1 1,0 0 0,1 0-1,0 0 1,-1-1-1,1 0 1,0 0 0,0-1-1,0 0 1,1 0-1,11-1 1,27-5-6767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5:5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300 181 24575,'2'-40'0,"-1"26"0,0 0 0,-1 0 0,-1 0 0,0 0 0,-6-27 0,6 40 0,1-1 0,0 1 0,0 0 0,-1-1 0,1 1 0,-1 0 0,1-1 0,-1 1 0,1 0 0,-1 0 0,0 0 0,1 0 0,-1 0 0,0 0 0,0 0 0,0 0 0,0 0 0,0 0 0,0 0 0,0 0 0,0 0 0,-1 1 0,1-1 0,0 1 0,0-1 0,0 1 0,-1-1 0,1 1 0,0 0 0,-1-1 0,1 1 0,0 0 0,-1 0 0,1 0 0,0 0 0,-1 0 0,1 0 0,0 1 0,-1-1 0,1 0 0,0 1 0,-1-1 0,1 1 0,0-1 0,0 1 0,0-1 0,-1 1 0,0 1 0,-4 2 0,0 1 0,1 0 0,-1 0 0,1 0 0,0 0 0,0 1 0,-7 11 0,-7 18 0,1 1 0,1 1 0,-13 45 0,-26 120 0,38-120 30,4 1 0,3 0 0,0 119 0,14-84-773,32 215 1,-27-284-6084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5:5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80 302 24575,'-35'-54'0,"28"45"0,0 0 0,1 0 0,0-1 0,1 0 0,-7-16 0,12 25 0,0 0 0,-1 1 0,1-1 0,0 0 0,0 0 0,0 0 0,0 0 0,0 1 0,0-1 0,0 0 0,0 0 0,0 0 0,0 0 0,0 1 0,0-1 0,0 0 0,1 0 0,-1 0 0,0 1 0,1-1 0,-1 0 0,1 0 0,-1 1 0,0-1 0,1 0 0,0 1 0,-1-1 0,1 0 0,-1 1 0,1-1 0,0 1 0,-1-1 0,1 1 0,0-1 0,0 1 0,-1 0 0,1-1 0,0 1 0,0 0 0,0 0 0,0-1 0,-1 1 0,1 0 0,0 0 0,0 0 0,0 0 0,0 0 0,1 0 0,7 1 0,0-1 0,1 1 0,14 3 0,-14-2 0,406 52 0,-308-47 0,204-12 0,-307 4 0,34-2 0,47-11 0,-76 12 0,-1-1 0,1 1 0,-1-2 0,0 1 0,0-1 0,0-1 0,0 0 0,-1 0 0,0 0 0,11-10 0,-17 13 0,0 1 0,-1-1 0,1 0 0,0 0 0,-1 0 0,1 0 0,-1 0 0,1 0 0,-1 0 0,0 0 0,0 0 0,0-1 0,0 1 0,-1 0 0,1-1 0,-1 1 0,1-1 0,-1 1 0,0-1 0,0 1 0,0-1 0,0 1 0,0 0 0,0-1 0,-1 1 0,1-1 0,-1 1 0,0-1 0,0 1 0,0 0 0,0 0 0,0-1 0,0 1 0,-1 0 0,1 0 0,-1 0 0,-2-3 0,-1 0 0,-1 0 0,0 1 0,0-1 0,0 1 0,-1 0 0,1 0 0,-1 1 0,0 0 0,0 0 0,0 1 0,-10-3 0,6 3 0,-1 0 0,1 1 0,0 0 0,-1 1 0,1 1 0,0-1 0,-1 2 0,1-1 0,0 2 0,0 0 0,0 0 0,0 1 0,1 0 0,-1 0 0,1 1 0,0 1 0,1 0 0,-1 0 0,1 1 0,0 0 0,1 1 0,0 0 0,0 0 0,0 1 0,1 0 0,1 0 0,-1 0 0,2 1 0,-1 0 0,1 0 0,1 1 0,0-1 0,0 1 0,1 0 0,0 0 0,1 0 0,-1 14 0,2-11 8,0 0-1,1 0 1,1 1-1,0-1 1,1 0-1,0 0 1,1 0-1,1-1 1,0 1-1,1-1 1,1 0-1,0 0 1,0 0-1,1-1 1,9 13-1,-5-12-121,-1 0 0,1-1-1,1 0 1,0-1 0,1-1 0,0 0-1,1 0 1,0-1 0,0-1 0,1 0-1,0-1 1,23 7 0,22 3-6712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5:5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289 364 24575,'-28'-29'0,"-2"0"0,0 2 0,-2 1 0,-1 2 0,-62-36 0,87 57 0,-20-11 0,23 10 0,16 7 0,95 26 0,-78-24 0,-1 2 0,0 1 0,0 1 0,-1 2 0,-1 0 0,30 18 0,-39-18 0,-1 0 0,0 1 0,0 0 0,-1 2 0,-1-1 0,0 2 0,-1-1 0,-1 2 0,0 0 0,-1 0 0,-1 1 0,0 0 0,-2 0 0,0 1 0,0 0 0,-2 1 0,0-1 0,3 36 0,-7-48 0,-2-1 0,1 1 0,-1 0 0,1-1 0,-2 1 0,1-1 0,-1 1 0,1-1 0,-1 1 0,-1-1 0,1 0 0,-1 0 0,-4 6 0,6-10 0,0 0 0,0 0 0,0 1 0,0-1 0,-1 0 0,1 0 0,0 0 0,-1 0 0,1 0 0,-1 0 0,1-1 0,-1 1 0,1 0 0,-1-1 0,1 1 0,-1-1 0,0 0 0,1 1 0,-3-1 0,2-1 0,-1 1 0,1-1 0,0 1 0,-1-1 0,1 0 0,0 0 0,0 0 0,0 0 0,-1 0 0,1-1 0,1 1 0,-1-1 0,0 1 0,0-1 0,0 0 0,1 1 0,-3-4 0,-1-3 0,0 0 0,0 0 0,0 0 0,1-1 0,0 0 0,1 1 0,0-1 0,1-1 0,-1 1 0,2 0 0,-1-1 0,1 1 0,1-1 0,0 1 0,0-1 0,3-16 0,2-5 0,1 1 0,2 0 0,21-54 0,-15 48 30,2 0 0,2 2 0,27-41 0,-37 63-144,0 1 0,1-1-1,0 1 1,1 1 0,0 0 0,1 1-1,0 0 1,0 0 0,1 1 0,0 0-1,1 1 1,14-5 0,1 3-6712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5:5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24575,'8'-10'0,"0"-1"0,0 0 0,-1 0 0,0-1 0,-1 0 0,0 0 0,6-22 0,-8 21 0,0 1 0,2 0 0,-1 1 0,1-1 0,1 1 0,0 0 0,12-15 0,-18 26 0,-1-1 0,0 0 0,1 1 0,-1-1 0,1 0 0,-1 1 0,1-1 0,-1 1 0,1-1 0,-1 1 0,1-1 0,0 1 0,-1-1 0,1 1 0,0 0 0,-1-1 0,1 1 0,0 0 0,0 0 0,-1-1 0,1 1 0,0 0 0,0 0 0,-1 0 0,1 0 0,0 0 0,0 0 0,-1 0 0,1 0 0,0 0 0,0 1 0,0-1 0,-1 0 0,1 0 0,0 1 0,-1-1 0,1 0 0,0 1 0,-1-1 0,1 1 0,0-1 0,-1 1 0,1-1 0,-1 1 0,1-1 0,-1 1 0,1-1 0,-1 1 0,1 0 0,-1-1 0,0 1 0,1 0 0,-1-1 0,0 1 0,0 0 0,1 0 0,-1 0 0,2 7 0,0 0 0,0 0 0,0 1 0,-1 9 0,4 249 0,-3-54 0,4-89-95,10 302-1175,-16-388-5556</inkml:trace>
  <inkml:trace contextRef="#ctx0" brushRef="#br0" timeOffset="1">28 642 24575,'0'-9'0,"-5"-8"0,4-1 0,6 7 0,7 5 0,11 9 0,10 4 0,10 5 0,11 0 0,10-1 0,8-2 0,11-4 0,4-2 0,3-6 0,-15-3-8191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5:5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5317 587 24575,'-99'-70'0,"-31"-18"0,13 23-261,-2 6 0,-3 4 0,-2 6 0,-2 6 0,-2 5 0,-1 5-1,-182-21 1,122 35-411,-1 8-1,-1 9 0,1 8 1,-300 47-1,228-6 673,-316 100 0,373-80 0,3 9 0,-191 103 0,279-119-204,2 5 0,4 4 0,-119 101 1,172-122 16,3 2 0,-75 92 0,96-102 136,2 2 0,3 1 0,0 1 0,-28 70 0,41-79 34,2 1 0,1 0-1,1 1 1,2 0 0,2 0 0,2 0 0,1 1-1,1-1 1,3 1 0,1-1 0,1 0-1,12 42 1,-3-30-8,2-1 0,3 0 0,1-2 0,3 0 1,1-1-1,3-1 0,1-2 0,50 60 0,-14-32 20,2-2 0,4-3 0,3-3 0,2-4 0,2-3 0,3-3 1,114 55-1,-60-43-54,4-7 0,2-5 1,287 65-1,-236-82 76,2-8 1,1-9-1,0-7 0,310-25 1,-293-7-20,0-10 1,-3-8-1,-1-10 1,207-78 0,-242 62 2,-3-8 1,258-152 0,-310 152-15,-3-5-1,-3-6 1,-4-3-1,105-115 1,-150 135-111,64-92 0,-93 112 102,-2-1 0,-2-1 0,26-65-1,-41 82 22,-2 0 0,-1-1 0,-2-1-1,-1 0 1,-2 0 0,2-45 0,-7 52-1,-1 0 1,-1 0 0,-1 0 0,-2 0 0,-1 0 0,-1 1 0,-1 0 0,-21-46 0,10 35 2,-2 1 1,-2 1-1,0 1 0,-3 1 0,-1 1 1,-1 1-1,-55-46 0,19 26-38,-3 4-1,-1 2 0,-79-38 1,-3 11-211,-4 6 0,-318-90 1,-332-9 421,389 106 486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953 219 24575,'1'-2'0,"-1"1"0,1-1 0,-1 1 0,1 0 0,0-1 0,-1 1 0,1-1 0,0 1 0,0 0 0,0 0 0,0-1 0,0 1 0,0 0 0,0 0 0,1 0 0,-1 0 0,0 0 0,1 1 0,-1-1 0,3-1 0,32-13 0,-34 14 0,39-13 0,0 3 0,1 1 0,58-5 0,134-1 0,-128 11 0,612-19 0,-2240 25-788,868-23 788,568 14 0,52 1 0,34 7 0,1 0 0,-1 0 0,0 0 0,0 0 0,0 0 0,0 0 0,0 0 0,0 0 0,0 0 0,0 0 0,0 0 0,0 0 0,0 0 0,1 0 0,-1 0 0,0 0 0,0-1 0,0 1 0,0 0 0,0 0 0,0 0 0,0 0 0,0 0 0,0 0 0,0 0 0,0 0 0,0 0 0,0 0 0,0 0 0,0-1 0,0 1 0,0 0 0,0 0 0,0 0 0,0 0 0,0 0 0,0 0 0,0 0 0,0 0 0,0 0 0,0-1 0,0 1 0,0 0 0,0 0 0,0 0 0,0 0 0,0 0 0,0 0 0,0 0 0,0 0 0,0 0 0,0 0 0,0 0 0,-1 0 0,1-1 0,0 1 0,0 0 0,0 0 0,0 0 0,0 0 0,0 0 0,0 0 0,0 0 0,0 0 0,0 0 0,0 0 0,-1 0 0,1 0 0,0 0 0,19-4 0,229-9 0,-130 11 0,1730-21-2794,-1729 29 2655,-112-6 139,1 1 0,-1 0 0,0 0 0,0 0 0,10 5 0,-16-6 0,-1 0 0,0 0 1,0 0-1,0 0 1,0 0-1,0 0 0,1 0 1,-1 0-1,0 0 1,0 0-1,0 0 1,0 1-1,0-1 0,0 0 1,1 0-1,-1 0 1,0 0-1,0 0 0,0 0 1,0 0-1,0 1 1,0-1-1,0 0 0,0 0 1,0 0-1,0 0 1,0 0-1,0 1 1,0-1-1,0 0 0,0 0 1,0 0-1,0 0 1,0 1-1,0-1 0,0 0 1,0 0-1,0 0 1,0 0-1,0 0 0,0 1 1,0-1-1,0 0 1,0 0-1,0 0 1,0 0-1,0 0 0,0 0 1,-1 1-1,1-1 1,-14 6 146,-25 3 136,1-1 0,-56 2 0,59-7-292,-1173 72 345,959-79-185,212-4 271,30 2-216,19 0-82,18 0-124,1 1 0,56 0 0,-60 4 0,47-3-17,1052-29-968,-943 43 963,-143-4-5671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28 24575,'430'-14'0,"57"1"0,-450 13 0,-18 0 0,0-1 0,0 2 0,-1 1 0,1 0 0,0 1 0,33 10 0,-51-13 0,-1 0 0,0 0 0,1 0 0,-1 1 0,0-1 0,1 0 0,-1 0 0,0 0 0,0 0 0,1 0 0,-1 0 0,0 0 0,1 0 0,-1 1 0,0-1 0,0 0 0,1 0 0,-1 0 0,0 1 0,0-1 0,1 0 0,-1 0 0,0 1 0,0-1 0,0 0 0,0 1 0,1-1 0,-1 0 0,0 0 0,0 1 0,0-1 0,0 0 0,0 1 0,0-1 0,0 0 0,0 1 0,0-1 0,0 0 0,0 1 0,0-1 0,0 0 0,0 1 0,0-1 0,0 0 0,0 1 0,0-1 0,0 0 0,-1 0 0,1 1 0,0-1 0,0 0 0,0 1 0,0-1 0,-1 0 0,1 0 0,0 0 0,0 1 0,-1-1 0,1 0 0,0 0 0,-1 0 0,1 1 0,0-1 0,0 0 0,-1 0 0,1 0 0,-1 0 0,-26 10 0,-58 8-8,-1-4 0,-114 4 0,108-11-93,-1110 29-525,1176-37 626,12 1 0,1 0 0,-1-1 0,0 0 0,1-1 0,-17-5 0,27 4 0,11-1 0,28-4 0,1 1 0,0 2 0,40-1 0,-12 1 0,1058-31 57,-1096 36-57,25 0 0,55 7 0,-101-7 0,0 1 0,0 0 0,-1 1 0,1-1 0,7 4 0,-13-5 0,0 0 0,0 0 0,1 0 0,-1 0 0,0 0 0,0 1 0,1-1 0,-1 0 0,0 0 0,0 0 0,1 0 0,-1 1 0,0-1 0,0 0 0,0 0 0,1 0 0,-1 1 0,0-1 0,0 0 0,0 0 0,0 1 0,0-1 0,1 0 0,-1 0 0,0 1 0,0-1 0,0 0 0,0 1 0,0-1 0,0 0 0,0 0 0,0 1 0,0-1 0,0 0 0,0 1 0,0-1 0,0 0 0,0 0 0,0 1 0,-1-1 0,1 0 0,0 0 0,0 1 0,0-1 0,0 0 0,0 0 0,-1 1 0,1-1 0,0 0 0,0 0 0,0 0 0,-1 1 0,1-1 0,0 0 0,0 0 0,-1 0 0,1 0 0,0 0 0,0 0 0,-1 1 0,-10 4 0,0 0 0,0-1 0,0 0 0,0 0 0,-1-1 0,-13 1 0,1 1 0,-370 60 0,-5-27 0,318-31 0,-213 14 579,274-20-480,24 0-72,34-2-48,-26 1 31,796-3-1375,-754 3-5461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7:5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0 525 24575,'3'-1'0,"-1"0"0,1 0 0,0 0 0,-1-1 0,0 1 0,1-1 0,-1 0 0,0 0 0,0 0 0,0 0 0,0 0 0,0 0 0,0 0 0,1-3 0,5-4 0,52-55 0,138-139 0,-155 164 0,2 2 0,89-58 0,-121 88 0,-1-1 0,1 2 0,0 0 0,0 1 0,1 0 0,-1 1 0,19-3 0,-25 6 0,0 0 0,-1 1 0,1 0 0,0 1 0,-1-1 0,1 1 0,0 0 0,-1 1 0,1 0 0,-1 0 0,0 0 0,0 1 0,1 0 0,-2 0 0,1 0 0,0 1 0,9 8 0,-1 0 15,-1 2-1,-1 0 1,1 0-1,-2 1 1,17 29-1,38 87-1105,-60-117 730,40 91-6465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8234 151 24575,'-3325'-48'-4615,"3287"47"4614,-3272-61-4063,3016 61 3601,-628 5-537,671 10 4851,162-8-2300,84-6 173,8-2-629,16-6-196,32-7-89,56-12-1962,-54 16-5674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1 24575,'60'-1'0,"73"3"0,-127-2 0,-1 1 0,1 0 0,-1 0 0,0 1 0,1-1 0,-1 1 0,7 3 0,-11-4 0,0-1 0,0 1 0,-1-1 0,1 1 0,0-1 0,0 1 0,-1-1 0,1 1 0,0 0 0,-1 0 0,1-1 0,0 1 0,-1 0 0,1 0 0,-1 0 0,1-1 0,-1 1 0,0 0 0,1 0 0,-1 0 0,0 0 0,0 0 0,1 0 0,-1 0 0,0 0 0,0 0 0,0 0 0,0 0 0,0 0 0,0 0 0,-1 0 0,1 0 0,0 0 0,0-1 0,-1 1 0,1 0 0,-1 0 0,1 0 0,-1 0 0,1 0 0,-1-1 0,1 1 0,-1 0 0,0 0 0,1-1 0,-1 1 0,0 0 0,-1 0 0,-10 9 0,-1-1 0,0 0 0,0-1 0,-1 0 0,0-1 0,0-1 0,-1 0 0,-22 5 0,6-1 0,-903 244 0,919-251 0,4-1 0,0 0 0,1 0 0,-1 1 0,0 1 0,1 0 0,-20 11 0,30-15 0,-1 0 0,0 1 0,1-1 0,-1 1 0,1-1 0,-1 0 0,1 1 0,-1-1 0,1 1 0,-1 0 0,1-1 0,-1 1 0,1-1 0,0 1 0,-1 0 0,1-1 0,0 1 0,-1 0 0,1-1 0,0 1 0,0 0 0,0-1 0,0 1 0,0 0 0,0-1 0,0 1 0,0 0 0,0 0 0,0-1 0,0 1 0,0 0 0,0-1 0,1 1 0,-1 0 0,0-1 0,1 2 0,1 0 0,0 1 0,0-1 0,0 0 0,0 0 0,0-1 0,1 1 0,-1 0 0,4 1 0,20 10 0,0-1 0,1-2 0,1 0 0,34 7 0,15 4 0,90 35 66,281 136 0,-336-133-575,-3 4 1,-3 6 0,120 99-1,-126-81-5780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6228 136 24575,'16'0'0,"0"-1"0,31-5 0,-43 6 0,-1 0 0,0-1 0,0 0 0,0 0 0,0 0 0,0 0 0,0 0 0,-1-1 0,1 1 0,0-1 0,-1 0 0,1 0 0,-1 0 0,1 0 0,-1 0 0,0 0 0,0-1 0,0 1 0,0-1 0,0 1 0,-1-1 0,3-4 0,-4 6 0,0 1 0,0-1 0,0 0 0,0 0 0,0 0 0,0 0 0,0 1 0,0-1 0,0 0 0,0 0 0,0 0 0,0 0 0,-1 1 0,1-1 0,0 0 0,-1 0 0,1 1 0,0-1 0,-1 0 0,1 0 0,-1 1 0,1-1 0,-1 1 0,1-1 0,-1 0 0,0 1 0,-1-2 0,-24-11 0,-7 3 0,0 2 0,-1 0 0,0 3 0,0 0 0,-44 1 0,51 3 0,-604-9-1109,-4 35-877,338-11 45,-841 26 1593,-300 13-1141,2 57 151,1279-89 1108,67-8 744,-105 3 1,154-17-1294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1264 0 24575,'-10'1'0,"0"0"0,0 1 0,0 0 0,-11 4 0,-21 3 0,22-5 0,0 0 0,0 2 0,1 0 0,-29 13 0,-72 45 0,39-21 0,-36 10 0,-2-6 0,-142 36 0,12-5 0,239-74 0,0-1 0,0 2 0,0-1 0,1 1 0,-12 8 0,20-12 0,0 0 0,0 0 0,0-1 0,0 1 0,0 0 0,0 1 0,0-1 0,0 0 0,0 0 0,0 0 0,0 1 0,1-1 0,-1 0 0,0 0 0,1 1 0,-1-1 0,1 1 0,0-1 0,-1 1 0,1-1 0,0 0 0,0 1 0,0-1 0,0 1 0,0-1 0,0 1 0,1-1 0,-1 1 0,0-1 0,1 1 0,-1-1 0,1 0 0,-1 1 0,1-1 0,0 0 0,-1 0 0,1 1 0,0-1 0,0 0 0,0 0 0,0 0 0,0 0 0,0 0 0,0 0 0,1 0 0,1 1 0,13 10 0,1-1 0,0-1 0,1 0 0,0-2 0,0 0 0,24 7 0,-13-4 0,145 49-682,284 60-1,-315-92-6143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5990 0 24575,'22'12'0,"-6"-3"0,-18-5 0,-13-2 0,-351 2 26,55-2-321,-1106 98-2968,3 59 337,628-62 2450,-546 64-420,1005-135 3851,270-24-6271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24575,'1'0'0,"-1"0"0,1 0 0,0 0 0,-1 0 0,1 0 0,-1 0 0,1 0 0,0 0 0,-1 0 0,1 1 0,-1-1 0,1 0 0,0 0 0,-1 0 0,1 1 0,-1-1 0,1 0 0,-1 1 0,1-1 0,-1 0 0,1 1 0,-1-1 0,1 1 0,-1-1 0,0 1 0,1-1 0,-1 1 0,1-1 0,-1 1 0,0-1 0,0 1 0,1-1 0,-1 1 0,0 0 0,0-1 0,0 1 0,0-1 0,0 1 0,0 0 0,0-1 0,0 1 0,0 0 0,0-1 0,0 1 0,0-1 0,0 1 0,0 0 0,0-1 0,-1 1 0,1-1 0,0 1 0,-1-1 0,1 1 0,-1 0 0,0 2 0,-1 1 0,0-1 0,0 0 0,0 0 0,0 1 0,0-2 0,-5 6 0,-16 7 0,-1 0 0,0-2 0,-1 0 0,-1-2 0,-39 13 0,5-2 0,-206 76 0,191-71 0,69-25 0,-8 3 0,0 0 0,0 1 0,0 1 0,-24 15 0,36-21 0,0 1 0,0-1 0,0 0 0,0 1 0,1-1 0,-1 1 0,0 0 0,1 0 0,0-1 0,-1 1 0,1 0 0,0 0 0,0 0 0,0 0 0,0 0 0,1 1 0,-1-1 0,0 0 0,1 0 0,-1 0 0,1 1 0,0-1 0,0 0 0,0 1 0,0-1 0,0 0 0,1 0 0,-1 1 0,1-1 0,-1 0 0,1 0 0,0 0 0,0 1 0,0-1 0,0 0 0,0 0 0,0-1 0,1 1 0,-1 0 0,0 0 0,4 2 0,11 13 0,1 0 0,1-2 0,0 0 0,1-1 0,29 17 0,113 52 0,-152-79 0,562 236-1433,-493-209 699,81 32-5290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0 625 24575,'7'-4'0,"0"0"0,0 1 0,1-1 0,11-2 0,95-19 0,1 5 0,150-6 0,-183 19 0,871-48-3575,4 30 2495,-552 16-1555,1536-45-1505,-3-41 2337,-1406 51 2467,-11-35 4165,-495 75-3994,-1-2 0,0-1 0,43-18 0,-66 24-750,-1 1 0,1-1 0,-1 1 0,1-1-1,-1 0 1,1 0 0,-1 0 0,0 1-1,1-1 1,-1-1 0,0 1 0,0 0 0,0 0-1,0 0 1,0-1 0,0 1 0,0 0-1,0-1 1,0 1 0,-1-1 0,1 1 0,0-1-1,0-2 1,-2 2-14,1 1-1,-1-1 1,1 1 0,-1-1-1,0 1 1,0 0-1,0-1 1,1 1 0,-1 0-1,-1 0 1,1 0 0,0-1-1,0 1 1,0 0-1,0 0 1,-1 1 0,1-1-1,-1 0 1,-1-1-1,-12-4 165,0-1 0,0 2 0,-22-6 0,35 10-255,-152-33-1312,130 29-5494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 24575,'-1'0'0,"1"-1"0,-1 1 0,0 0 0,1 0 0,-1 0 0,0 0 0,1 0 0,-1 0 0,0 0 0,1 0 0,-1 0 0,0 0 0,1 0 0,-1 0 0,0 0 0,1 0 0,-1 1 0,1-1 0,-1 0 0,0 1 0,1-1 0,-1 0 0,1 1 0,-1-1 0,1 1 0,-1-1 0,1 0 0,-1 1 0,1-1 0,-1 1 0,1 0 0,0-1 0,-1 1 0,1 0 0,0 0 0,1 1 0,0-1 0,-1 1 0,1-1 0,0 0 0,0 1 0,0-1 0,0 0 0,0 0 0,0 0 0,0 1 0,0-1 0,2 1 0,50 33 0,43 15 0,133 47 0,-66-30 0,-26-7 0,232 138 0,-352-187 0,0 0 0,-1 1 0,-1 1 0,0 0 0,-1 1 0,0 1 0,20 28 0,-31-40 0,-1 1 0,0-1 0,0 1 0,-1 0 0,1 0 0,-1 0 0,1 0 0,-1 0 0,-1 0 0,1 0 0,0 0 0,-1 0 0,0 0 0,0 1 0,0-1 0,-1 0 0,-1 7 0,1-6 0,-1 0 0,-1-1 0,1 1 0,-1-1 0,1 0 0,-1 0 0,0 0 0,-1 0 0,1 0 0,-1-1 0,1 0 0,-9 6 0,-7 3 0,-1-2 0,0 0 0,0-1 0,-1 0 0,-35 7 0,-42 7-682,-152 15-1,62-19-6143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24575,'358'-19'16,"-164"5"-344,1961-58-6392,5 66 1604,-713 6 3953,-733-10 1470,-6-37-101,-668 43-287,-27 4 417,1-1 0,-1 0-1,1-1 1,-1-1 0,0 0 0,0-1 0,0 0-1,0-1 1,13-7 0,-25 11-220,1 1 1,-1-1-1,0 1 0,0-1 0,0 0 1,0 1-1,0-1 0,0 0 1,0 0-1,-1 0 0,1 1 0,0-1 1,0 0-1,0 0 0,-1 0 0,1 0 1,-1-1-1,1 1 0,-1 0 1,1 0-1,-1 0 0,0 0 0,1 0 1,-1-1-1,0 1 0,0 0 0,0 0 1,0-1-1,0 1 0,0 0 0,0 0 1,0 0-1,-1-1 0,1 1 1,0 0-1,-1 0 0,1 0 0,-1 0 1,1 0-1,-1 0 0,0-1 0,1 1 1,-1 1-1,0-1 0,0 0 1,0 0-1,0 0 0,-1-1 0,-14-8-4483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24575,'0'1'0,"0"0"0,1 0 0,-1 0 0,0-1 0,1 1 0,-1 0 0,1 0 0,-1 0 0,1 0 0,0 0 0,-1-1 0,1 1 0,0 0 0,-1-1 0,1 1 0,0 0 0,0-1 0,-1 1 0,1-1 0,0 1 0,0-1 0,0 1 0,0-1 0,0 0 0,0 1 0,0-1 0,1 0 0,31 6 0,-31-6 0,92 10 0,180 41 0,9 43 0,-246-79 0,0 2 0,-1 2 0,0 1 0,-2 2 0,40 32 0,-67-49 0,-1 0 0,-1 1 0,1 0 0,-1 0 0,0 0 0,-1 1 0,1-1 0,-1 1 0,0 0 0,2 8 0,-5-12 0,0 1 0,0 0 0,0 0 0,-1-1 0,1 1 0,-1 0 0,0 0 0,0 0 0,-1-1 0,1 1 0,-1 0 0,0 0 0,0-1 0,0 1 0,0 0 0,-1-1 0,1 1 0,-1-1 0,0 0 0,0 0 0,0 1 0,-1-1 0,-2 2 0,-3 4 0,0-1 0,-1 0 0,0 0 0,0-1 0,-1-1 0,0 0 0,-11 5 0,-9 3 0,-48 15 0,-30 0-1248,-182 25 0,66-24-4447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24575,'0'-5'0,"4"-1"0,7 0 0,6 6 0,5 3 0,2 1 0,8-1 0,2 0 0,5-1 0,5 0 0,0-2 0,-3 1 0,-4-1 0,-4-1 0,-11 1 0,-15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24575,'0'-1'0,"0"0"0,1 0 0,-1 0 0,0 1 0,1-1 0,-1 0 0,0 0 0,1 1 0,-1-1 0,1 0 0,-1 1 0,1-1 0,-1 0 0,1 1 0,-1-1 0,1 1 0,0-1 0,-1 1 0,1-1 0,0 1 0,-1 0 0,1-1 0,0 1 0,0 0 0,-1-1 0,1 1 0,2 0 0,26-5 0,-24 5 0,262-15 0,-164 12 0,1699-14-6210,-1631 18 6074,3075 63-4535,-1809-27 3432,-439-26 2130,-970-11-427,0 1 254,0-2 0,36-5 0,-63 6-577,1 0 0,-1-1 0,1 1 0,-1 0 0,1 0 0,-1-1-1,0 1 1,1-1 0,-1 1 0,0-1 0,1 1 0,-1-1 0,0 0 0,0 0-1,0 1 1,1-1 0,-1 0 0,0 0 0,0 0 0,1-2 0,-2 2-24,0 0 1,-1 0 0,1 1-1,0-1 1,0 0-1,0 0 1,-1 0 0,1 1-1,0-1 1,-1 0 0,1 0-1,-1 1 1,1-1 0,-1 0-1,1 1 1,-1-1 0,0 1-1,1-1 1,-1 0-1,0 1 1,1 0 0,-1-1-1,-1 0 1,-9-6 58,-1 1 0,-22-8 0,-14-4-5930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0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24575,'5'0'0,"10"5"0,8 1 0,9 0 0,9 4 0,6 4 0,4 5 0,4 3 0,0 8 0,-3 12 0,-6 9 0,-12 9 0,-19 9 0,-33 6 0,-44 4 0,-54 3 0,-63-3 0,-2-15-8191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115 166 24575,'-1'-1'0,"1"0"0,-1 0 0,0 0 0,1 0 0,-1 1 0,0-1 0,0 0 0,1 1 0,-1-1 0,0 1 0,0-1 0,0 1 0,0-1 0,0 1 0,0 0 0,0-1 0,0 1 0,0 0 0,0 0 0,0 0 0,0-1 0,0 1 0,0 0 0,0 1 0,0-1 0,0 0 0,0 0 0,0 0 0,0 1 0,0-1 0,0 0 0,0 1 0,0-1 0,0 1 0,0-1 0,0 1 0,0-1 0,1 1 0,-1 0 0,0-1 0,0 1 0,1 0 0,-1 0 0,0 0 0,1 0 0,-1-1 0,0 3 0,-3 3 0,1 1 0,0 0 0,0 0 0,1 0 0,-3 11 0,-3 22 0,1 0 0,-1 58 0,7 85 0,2-102 0,2 11 0,-1-42 0,-2-1 0,-8 69 0,2-99 0,6-19 0,0 0 0,-1 0 0,1 0 0,0 0 0,0 0 0,-1 0 0,1 0 0,0 0 0,0 0 0,-1 0 0,1 0 0,0-1 0,0 1 0,-1 0 0,1 0 0,0 0 0,0 0 0,0-1 0,-1 1 0,1 0 0,0 0 0,0 0 0,0-1 0,0 1 0,0 0 0,0 0 0,-1-1 0,1 1 0,0 0 0,0 0 0,0-1 0,0 1 0,0 0 0,0-1 0,0 1 0,0 0 0,-7-42 0,1-77 0,5-1 0,5 1 0,24-152 0,-1 149 0,-24 111 0,0 0 0,2 0 0,-1 0 0,1 0 0,1 1 0,0-1 0,1 1 0,9-11 0,-15 19 0,1 1 0,-1-1 0,1 0 0,-1 1 0,1 0 0,0-1 0,0 1 0,0 0 0,-1 0 0,1 0 0,0 0 0,1 0 0,-1 0 0,0 0 0,0 1 0,0-1 0,0 1 0,1 0 0,-1-1 0,0 1 0,0 0 0,1 0 0,-1 1 0,0-1 0,0 0 0,0 1 0,1-1 0,-1 1 0,0 0 0,0 0 0,0 0 0,0 0 0,0 0 0,0 0 0,0 0 0,-1 1 0,1-1 0,0 1 0,-1-1 0,3 4 0,6 6 0,0 1 0,-1 0 0,-1 1 0,12 23 0,-17-31 0,130 286 0,4 8 0,-134-294 0,6 13 0,1-1 0,13 15 0,-21-29 0,0 0 0,0 0 0,1 0 0,0 0 0,-1-1 0,1 1 0,0-1 0,0 0 0,1 0 0,-1 0 0,0 0 0,1 0 0,-1-1 0,1 1 0,-1-1 0,1 0 0,5 1 0,-7-3 0,0 1 0,1-1 0,-1 1 0,0-1 0,1 0 0,-1 0 0,0 0 0,0 0 0,0-1 0,0 1 0,0 0 0,0-1 0,0 1 0,0-1 0,-1 0 0,1 0 0,-1 0 0,1 1 0,-1-1 0,0-1 0,0 1 0,0 0 0,0 0 0,0 0 0,0-1 0,0-2 0,5-10 0,-2-1 0,5-26 0,-8 38 0,20-135 0,-6 0 0,-5-204 0,-10 328 0,0-1 0,-2 1 0,1 0 0,-2 0 0,-5-19 0,7 32-3,1 1-1,-1 0 1,1 0-1,-1-1 1,1 1-1,-1 0 1,1 0-1,-1-1 1,0 1-1,0 0 1,0 0-1,0 0 1,0 0-1,0 0 1,0 0-1,0 1 1,0-1-1,0 0 1,-2 0-1,2 1 12,0-1 0,1 1 0,-1 0 0,0 0 0,0 1 0,0-1 0,0 0 0,0 0-1,0 0 1,0 1 0,1-1 0,-1 0 0,0 1 0,0-1 0,0 1 0,1-1 0,-1 1 0,0-1-1,0 1 1,1-1 0,-2 2 0,-2 3-218,0 0 0,0 0 0,0 0 1,1 1-1,0 0 0,-3 6 0,-9 25-6616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168 192 24575,'2'-1'0,"-1"-1"0,0 1 0,0-1 0,0 0 0,0 1 0,0-1 0,0 0 0,0 0 0,0 0 0,-1 0 0,1 0 0,-1 0 0,0 0 0,1 0 0,-1 0 0,0 0 0,0 0 0,0 0 0,0 0 0,0 0 0,-1 0 0,1 1 0,-1-1 0,1 0 0,-1 0 0,0 0 0,0 0 0,0 0 0,0 1 0,-2-4 0,2 3 0,-1-1 0,1 1 0,-1 0 0,0 0 0,0 0 0,0 0 0,0 1 0,0-1 0,-1 0 0,1 1 0,0 0 0,-1-1 0,1 1 0,-1 0 0,1 0 0,-1 0 0,1 1 0,-1-1 0,0 1 0,1-1 0,-1 1 0,-4 0 0,2 1 0,0 0 0,0 1 0,0-1 0,1 1 0,-1 0 0,0 0 0,1 1 0,0 0 0,-1-1 0,1 1 0,0 1 0,0-1 0,1 1 0,-1-1 0,1 1 0,-1 0 0,1 0 0,1 0 0,-1 1 0,0-1 0,1 1 0,0 0 0,-3 9 0,0 2 0,0 0 0,2 0 0,0 1 0,0 0 0,2-1 0,0 20 0,1-27 0,0 1 0,1-1 0,0 1 0,1-1 0,0 1 0,0-1 0,1 0 0,1 0 0,-1 0 0,1-1 0,1 1 0,0-1 0,0 0 0,9 11 0,-9-13 0,1-1 0,-1 0 0,1-1 0,0 1 0,0-1 0,0 0 0,1-1 0,0 0 0,-1 0 0,1 0 0,0-1 0,0 1 0,0-2 0,1 1 0,-1-1 0,0 0 0,1-1 0,-1 0 0,11-1 0,-7 0 0,-1 0 0,1-1 0,0-1 0,-1 0 0,1-1 0,-1 1 0,0-2 0,0 0 0,-1 0 0,1 0 0,-1-1 0,0-1 0,-1 0 0,0 0 0,0 0 0,0-1 0,-1 0 0,0-1 0,-1 0 0,1 0 0,5-12 0,-6 10 0,-1 0 0,0 0 0,-1-1 0,0 1 0,-1-1 0,0 0 0,-1 0 0,0 0 0,-1-1 0,0 1 0,-1 0 0,-1 0 0,0-1 0,0 1 0,-1 0 0,-1 0 0,0 0 0,-8-19 0,7 21 0,-1 0 0,0 1 0,-1 0 0,0 0 0,0 0 0,-1 1 0,0 0 0,-1 0 0,0 1 0,0 0 0,0 0 0,-1 1 0,-12-8 0,14 11 0,1 0 0,0 1 0,-1 0 0,1 0 0,-1 0 0,0 0 0,1 1 0,-1 0 0,0 1 0,0 0 0,0 0 0,1 0 0,-1 1 0,0 0 0,0 0 0,0 0 0,1 1 0,-1 0 0,1 1 0,0-1 0,-12 8 0,10-5-227,0 0-1,0 1 1,0 0-1,1 1 1,-12 13-1,0 5-6598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24575,'7'1'0,"-1"0"0,0 1 0,0 0 0,1 0 0,-1 1 0,-1 0 0,1 0 0,0 0 0,9 8 0,-5-5 0,10 9 0,0 0 0,0 1 0,-2 1 0,0 0 0,-1 2 0,0 0 0,-2 1 0,-1 0 0,0 1 0,-1 1 0,-1 0 0,-2 1 0,0 0 0,13 46 0,-17-20 0,-5-48 0,-1 1 0,0-1 0,0 0 0,0 0 0,0 0 0,0 1 0,0-1 0,0 0 0,0 0 0,-1 0 0,1 1 0,0-1 0,-1 0 0,1 0 0,-1 0 0,1 0 0,-1 0 0,1 0 0,-1 0 0,0 0 0,1 0 0,-1 0 0,0 0 0,0 0 0,0 0 0,0-1 0,0 1 0,0 0 0,0-1 0,0 1 0,0-1 0,0 1 0,0-1 0,0 1 0,-3-1 0,3 0 0,0 0 0,0 0 0,0-1 0,0 1 0,0 0 0,1-1 0,-1 1 0,0-1 0,0 1 0,0-1 0,0 0 0,0 1 0,1-1 0,-1 0 0,0 0 0,1 1 0,-1-1 0,0 0 0,1 0 0,-1 0 0,1 0 0,0 0 0,-1 0 0,1 0 0,0 0 0,-1-1 0,-6-31 0,7 31 0,-3-20 0,1-1 0,2 1 0,0-1 0,1 1 0,2-1 0,0 1 0,1 0 0,11-31 0,-9 34 0,1 1 0,0 1 0,2-1 0,0 1 0,1 0 0,1 1 0,0 1 0,1-1 0,1 2 0,17-17 0,-24 26 0,-1 0 0,1 1 0,1 0 0,-1 0 0,0 0 0,1 1 0,0 0 0,0 0 0,0 1 0,0 0 0,0 0 0,0 0 0,1 1 0,7 0 0,-10 1 0,1 0 0,-1 1 0,0-1 0,0 1 0,0 1 0,0-1 0,0 1 0,0 0 0,0 0 0,0 0 0,-1 1 0,1-1 0,-1 1 0,0 0 0,1 1 0,-1-1 0,-1 1 0,1 0 0,-1 0 0,6 7 0,4 10 15,0 0 0,-2 1 0,0 0 0,-2 1 0,0 0 0,-2 0 0,9 47 0,-7-9-758,3 121 1,-12-132-6084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349 294 24575,'1'-6'0,"1"0"0,0-1 0,1 1 0,-1 0 0,1 1 0,0-1 0,1 0 0,-1 1 0,7-7 0,0-2 0,58-86 0,-67 99 0,-1 0 0,1 0 0,-1 0 0,1 0 0,-1 0 0,1 0 0,-1 0 0,1 0 0,-1 0 0,0 0 0,0 0 0,1 0 0,-1 0 0,0 0 0,0 0 0,0 0 0,0-1 0,-1 1 0,1 0 0,0 0 0,0 0 0,-1 0 0,1 0 0,0 0 0,-1 0 0,1 0 0,-1 0 0,1 0 0,-1 0 0,0 0 0,1 0 0,-1 0 0,0 1 0,0-1 0,0 0 0,0 1 0,1-1 0,-1 0 0,0 1 0,0-1 0,0 1 0,0-1 0,-2 1 0,-5-3 0,0 0 0,0 1 0,-1 0 0,-14-1 0,9 1 0,-232-52 0,239 52 0,-1 1 0,0 0 0,0 0 0,0 1 0,0 0 0,0 0 0,0 1 0,0 0 0,0 1 0,-9 2 0,15-3 0,0-1 0,0 1 0,0 1 0,0-1 0,0 0 0,0 0 0,0 1 0,0-1 0,1 1 0,-1 0 0,0-1 0,1 1 0,0 0 0,-1 0 0,-1 4 0,2-3 0,0 0 0,0 0 0,0 0 0,1 0 0,0 1 0,-1-1 0,1 0 0,0 1 0,0-1 0,1 0 0,-1 0 0,1 1 0,-1-1 0,3 4 0,2 8 0,1 0 0,1-1 0,0 0 0,1 0 0,1 0 0,0-1 0,0-1 0,2 1 0,-1-2 0,15 13 0,19 14 0,66 44 0,-110-81 0,103 66 0,-56-37 0,-1 1 0,-1 2 0,53 52 0,-93-80 0,0 1 0,-1-1 0,1 1 0,-1 0 0,-1 0 0,1 0 0,-1 1 0,0-1 0,4 14 0,-6-18 0,-1 1 0,1 0 0,-1-1 0,0 1 0,0 0 0,0-1 0,0 1 0,-1 0 0,1-1 0,-1 1 0,1-1 0,-1 1 0,0-1 0,0 1 0,0-1 0,0 1 0,-1-1 0,1 0 0,-1 0 0,1 1 0,-1-1 0,0 0 0,0 0 0,0-1 0,0 1 0,0 0 0,0-1 0,-5 3 0,-3 2 0,-2-1 0,1-1 0,0 0 0,-1 0 0,0-1 0,0 0 0,0-1 0,0-1 0,0 0 0,-1 0 0,-18-3 0,-5-1 0,0-2 0,-59-16 0,71 15 30,1-1 0,0-2 0,-36-18 0,47 20-216,0 0 1,1-1-1,0 0 0,0-1 1,1 0-1,0-1 1,-16-20-1,-2-12-6640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24 155 24575,'-2'3'0,"-1"0"0,1 0 0,0 1 0,-1-1 0,2 1 0,-1-1 0,0 1 0,1 0 0,-1 0 0,1-1 0,0 1 0,1 0 0,-1 0 0,1 0 0,-1 0 0,1 0 0,0 0 0,1 1 0,-1-1 0,1 0 0,-1 0 0,3 6 0,3 9 0,1 0 0,0-1 0,13 23 0,-15-31 0,-3-6 0,85 187 0,-75-160 0,-1 0 0,-2 1 0,-2 0 0,6 43 0,-13-73 0,0 0 0,1 0 0,-1 0 0,0 0 0,0 0 0,0 0 0,0 0 0,0 0 0,-1 0 0,1 0 0,-2 4 0,2-6 0,-1-1 0,1 1 0,-1 0 0,1 0 0,0 0 0,-1 0 0,1 0 0,-1 0 0,1-1 0,-1 1 0,1 0 0,0 0 0,-1-1 0,1 1 0,0 0 0,-1 0 0,1-1 0,0 1 0,-1-1 0,1 1 0,0 0 0,0-1 0,-1 1 0,1 0 0,0-1 0,0 1 0,0-1 0,-1 1 0,1-1 0,-22-52 0,11 19 0,2-1 0,2 0 0,1 0 0,2-1 0,1 0 0,2 0 0,1 1 0,2-1 0,1 0 0,2 0 0,2 1 0,1 0 0,2 1 0,1 0 0,1 0 0,25-45 0,-33 71 0,1 0 0,0 0 0,1 0 0,0 1 0,0 0 0,8-8 0,-12 14 0,-1-1 0,1 1 0,0 0 0,0-1 0,0 1 0,0 0 0,0 0 0,1 0 0,-1 0 0,0 1 0,0-1 0,1 0 0,-1 1 0,0 0 0,1 0 0,-1-1 0,0 1 0,1 1 0,-1-1 0,0 0 0,1 0 0,-1 1 0,0 0 0,0-1 0,1 1 0,-1 0 0,0 0 0,0 0 0,2 2 0,3 1 0,-1 1 0,0 1 0,0-1 0,0 1 0,-1 1 0,0-1 0,0 0 0,0 1 0,6 12 0,30 76 0,-28-61 0,39 99-341,-6 3 0,-5 1-1,24 161 1,-57-249-6485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49:4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85 346 24575,'-5'-1'0,"1"0"0,-1 0 0,0 0 0,0-1 0,0 1 0,1-1 0,-1-1 0,1 1 0,-1 0 0,1-1 0,0 0 0,0 0 0,0 0 0,1-1 0,-1 1 0,1-1 0,0 0 0,-4-6 0,6 9 0,1-1 0,0 0 0,0 1 0,0-1 0,0 1 0,0-1 0,0 1 0,1-1 0,-1 1 0,0-1 0,1 1 0,-1-1 0,1 1 0,-1 0 0,1-1 0,0 1 0,0 0 0,-1-1 0,1 1 0,0 0 0,0 0 0,0 0 0,1 0 0,-1 0 0,0 0 0,0 0 0,0 0 0,1 0 0,2-1 0,44-21 0,-46 23 0,202-60 0,-77 27 0,17-20 0,-114 42 0,-29 10 0,1 0 0,0 0 0,0 0 0,0 1 0,0-1 0,0 1 0,0-1 0,0 1 0,0 0 0,0 0 0,0 0 0,0 0 0,0 0 0,0 0 0,0 1 0,0-1 0,-1 0 0,1 1 0,0 0 0,0-1 0,0 1 0,0 0 0,0 0 0,-1 0 0,1 0 0,-1 1 0,1-1 0,0 0 0,-1 1 0,0-1 0,1 1 0,-1-1 0,0 1 0,0-1 0,2 4 0,1 5 0,0 0 0,-1 0 0,0 0 0,0 0 0,1 17 0,-2-16 0,47 323 0,-12-75 0,-36-251 0,2 8 0,-1 1 0,0 24 0,-5-29 0,-3-15 0,-6-19 0,5-12 0,0 0 0,3 0 0,0 0 0,3-47 0,0 47 0,-1-30 0,4 1 0,1 0 0,4 0 0,2 1 0,4-1 0,22-68 0,-32 122 0,0 0 0,1 0 0,1 1 0,0 0 0,8-13 0,-12 20 0,0 0 0,0-1 0,0 1 0,0 0 0,0 0 0,0 0 0,0-1 0,0 1 0,1 0 0,-1 1 0,0-1 0,1 0 0,-1 0 0,0 1 0,1-1 0,-1 0 0,1 1 0,-1-1 0,1 1 0,0 0 0,-1 0 0,1 0 0,-1-1 0,1 1 0,-1 0 0,1 1 0,0-1 0,-1 0 0,1 0 0,-1 1 0,1-1 0,-1 1 0,1-1 0,-1 1 0,0 0 0,1 0 0,-1-1 0,0 1 0,1 0 0,1 2 0,0 1 0,0 0 0,0 0 0,0 0 0,0 0 0,-1 0 0,0 1 0,1-1 0,-2 1 0,1 0 0,0 0 0,-1-1 0,0 1 0,0 0 0,0 8 0,0 0 0,-1 0 0,0-1 0,-1 1 0,-4 21 0,3-22 8,-1-1 0,-1 0 0,0 0 0,0 0 0,-1-1 0,-1 0 0,1 0 0,-2 0 0,1 0 0,-1-1 0,-1 0 0,0-1 0,0 1 0,-13 8 0,6-6-194,-1 0 1,0-2-1,-1 0 0,0 0 1,0-2-1,-1 0 1,-34 8-1,-45 4-6640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1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28 24575,'-1'-1'0,"0"1"0,-1 0 0,1 0 0,0-1 0,-1 1 0,1-1 0,0 0 0,-1 1 0,1-1 0,0 0 0,0 1 0,0-1 0,0 0 0,0 0 0,0 0 0,0 0 0,0 0 0,-1-2 0,-2-6 0,4 8 0,0 1 0,0 0 0,0 0 0,-1 0 0,1 0 0,0 0 0,0 0 0,1 0 0,-1 0 0,0 0 0,0-1 0,0 1 0,0 0 0,0 0 0,0 0 0,0 0 0,0 0 0,0 0 0,0 0 0,0 0 0,0 0 0,0 0 0,0-1 0,0 1 0,0 0 0,0 0 0,0 0 0,0 0 0,1 0 0,-1 0 0,0 0 0,0 0 0,0 0 0,0 0 0,0 0 0,0 0 0,0 0 0,0 0 0,0 0 0,1 0 0,-1 0 0,0 0 0,0 0 0,0 0 0,0 0 0,0 0 0,0 0 0,0 0 0,0 0 0,1 0 0,-1 0 0,0 0 0,0 0 0,0 0 0,0 0 0,0 0 0,0 0 0,0 0 0,0 0 0,12 6 0,-1 0 0,0 1 0,-1 0 0,1 0 0,-1 1 0,-1 0 0,12 14 0,59 74 0,-76-91 0,59 84-179,-4 2 0,-3 3-1,52 124 1,95 318-30,-19 178-1677,-56 11 1208,-93-511 440,-24-154 205,5 32 601,6 126 1,-24-184-449,-4-16-5807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1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492 688 24575,'8'-1'0,"0"0"0,0 0 0,1-1 0,-1 0 0,0 0 0,0-1 0,-1 0 0,1 0 0,-1-1 0,9-5 0,-2-1 0,0 1 0,-1-1 0,0-1 0,12-13 0,-15 12 0,-1 1 0,1-1 0,-2-1 0,0 1 0,0-2 0,-1 1 0,-1-1 0,0 0 0,-1 0 0,0 0 0,-1-1 0,-1 0 0,0 0 0,-2 0 0,1 0 0,-2-23 0,-1 25 0,0-1 0,-2 1 0,1 0 0,-2 0 0,0 0 0,0 0 0,-1 0 0,0 1 0,-2 0 0,1 0 0,-1 0 0,-1 1 0,0 0 0,0 1 0,-1 0 0,-1 0 0,0 1 0,-18-14 0,9 10 0,-1 1 0,-1 1 0,1 1 0,-2 1 0,1 0 0,-1 2 0,-45-9 0,37 11 0,0 1 0,0 2 0,0 1 0,0 1 0,-50 8 0,67-7 0,0 2 0,1 0 0,-1 1 0,1 0 0,0 0 0,0 2 0,1-1 0,-17 11 0,23-12 0,0 0 0,0 0 0,1 0 0,0 0 0,-1 1 0,2-1 0,-1 1 0,0 0 0,1 1 0,0-1 0,0 0 0,0 1 0,1 0 0,0-1 0,0 1 0,1 0 0,-1 0 0,1 0 0,0 12 0,1-4 0,1-1 0,1 1 0,0 0 0,1-1 0,0 0 0,1 1 0,1-1 0,0-1 0,0 1 0,2-1 0,10 16 0,6 7 0,2-2 0,43 46 0,157 132 0,15 16 0,-212-195 0,0 1 0,-2 1 0,-2 1 0,-1 1 0,29 62 0,-47-87 0,0 1 0,-1 0 0,0 0 0,-1 1 0,-1-1 0,0 1 0,0 0 0,-1-1 0,-1 14 0,0-21 0,-1 1 0,0-1 0,0 0 0,0 1 0,-1-1 0,1 0 0,-1 0 0,-1 0 0,1 0 0,-1-1 0,1 1 0,-1-1 0,-1 1 0,1-1 0,-1 0 0,1 0 0,-1 0 0,0-1 0,0 0 0,-1 1 0,1-1 0,-1-1 0,-7 5 0,-2-2 0,0 0 0,0-1 0,0-1 0,0 0 0,0 0 0,-1-2 0,1 0 0,-1 0 0,0-2 0,1 1 0,-1-2 0,1 0 0,0-1 0,0 0 0,-16-6 0,16 4 0,0 0 0,1-1 0,-1-1 0,1 0 0,1 0 0,-1-1 0,1-1 0,1 0 0,0-1 0,0 0 0,1-1 0,0 0 0,1 0 0,-15-24 0,0-22-1365,9 4-5461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24575,'430'0'-1365,"-441"0"-5461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1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24575,'1'1'0,"0"-1"0,0 1 0,0-1 0,0 1 0,0-1 0,0 1 0,0 0 0,0 0 0,0 0 0,0-1 0,0 1 0,0 0 0,-1 0 0,1 0 0,0 0 0,-1 0 0,1 0 0,0 0 0,-1 1 0,0-1 0,1 0 0,-1 0 0,0 0 0,1 0 0,-1 1 0,0 1 0,5 41 0,-5-38 0,7 160 0,5 63 0,126 476-1365,-131-673-5461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1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224 189 24575,'9'-27'0,"20"-57"0,-26 77 0,0 0 0,1 0 0,0 0 0,0 0 0,1 1 0,-1 0 0,1 0 0,9-8 0,-13 13 0,0 0 0,1 0 0,-1 0 0,0 0 0,1 0 0,-1 0 0,1 1 0,-1-1 0,1 1 0,-1-1 0,1 1 0,2-1 0,-4 1 0,1 0 0,0 0 0,-1 0 0,1 0 0,-1 0 0,1 0 0,0 1 0,-1-1 0,1 0 0,-1 0 0,1 0 0,-1 1 0,1-1 0,-1 0 0,1 1 0,-1-1 0,1 1 0,-1-1 0,1 0 0,-1 1 0,1-1 0,-1 2 0,1 0 0,0 0 0,0 0 0,0 0 0,-1 0 0,1 1 0,-1-1 0,0 0 0,1 0 0,-1 1 0,0-1 0,0 0 0,-1 0 0,1 1 0,0-1 0,-2 4 0,-5 15 0,-1 0 0,0-1 0,-2 0 0,0-1 0,-1 0 0,-1 0 0,-1-2 0,-19 22 0,15-21 0,0 0 0,-2-1 0,0-1 0,-1 0 0,0-2 0,-45 24 0,61-36 0,0-1 0,0 1 0,0-1 0,-1 0 0,1 0 0,0 0 0,0 0 0,-7-1 0,11 0 0,-1 0 0,1 0 0,-1 0 0,1 0 0,-1 0 0,0 0 0,1 0 0,-1 0 0,1 0 0,0-1 0,-1 1 0,1 0 0,-1 0 0,1 0 0,-1-1 0,1 1 0,-1 0 0,1-1 0,0 1 0,-1-1 0,1 1 0,0 0 0,-1-1 0,1 1 0,0-1 0,-1 0 0,1 0 0,0 0 0,0-1 0,0 1 0,0 0 0,1-1 0,-1 1 0,0 0 0,1 0 0,-1 0 0,0-1 0,1 1 0,0 0 0,-1 0 0,1 0 0,0 0 0,0-2 0,4-3 0,1 0 0,-1 0 0,1 0 0,0 1 0,0-1 0,1 1 0,-1 1 0,1-1 0,0 1 0,1 0 0,-1 1 0,0 0 0,1 0 0,0 1 0,0 0 0,11-2 0,-9 2 0,0 1 0,0 0 0,0 1 0,0 0 0,0 0 0,0 1 0,0 1 0,0-1 0,0 2 0,-1-1 0,1 1 0,-1 1 0,10 4 0,-3 2 0,-1 0 0,0 1 0,-1 0 0,0 2 0,-1-1 0,0 2 0,-1-1 0,-1 2 0,0 0 0,10 18 0,-3-1 0,-2 2 0,-1 0 0,-2 1 0,10 36 0,-21-63-195,0 0 0,0-1 0,1 1 0,0-1 0,1 0 0,4 7 0,5 1-6631</inkml:trace>
  <inkml:trace contextRef="#ctx0" brushRef="#br0" timeOffset="1">879 80 24575,'5'-9'0,"1"-8"0,5-6 0,0 11 0,-2 11 0,-2 16 0,-7 15 0,-4 11 0,-1 12 0,1 7 0,-5 3 0,1-1 0,0-1 0,3-7 0,1-7 0,2-8 0,1-10-8191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1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24575,'0'-9'0,"0"-12"0,0-8 0,0-3 0,0-1 0,0 10 0,0 13 0,0 14 0,0 5-8191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1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24575,'1'0'0,"0"0"0,0 1 0,0-1 0,0 0 0,0 1 0,0-1 0,0 1 0,-1-1 0,1 1 0,0 0 0,0-1 0,0 1 0,-1 0 0,1-1 0,0 1 0,-1 0 0,1 0 0,-1 0 0,1 0 0,-1-1 0,1 1 0,-1 0 0,1 0 0,-1 0 0,0 0 0,0 0 0,1 2 0,4 32 0,-5-32 0,2 56 0,-3 0 0,-10 74 0,3-48 0,-3 36-119,-10 198 370,21-266-625,2 0-1,2 0 1,23 101 0,-19-123-6452</inkml:trace>
  <inkml:trace contextRef="#ctx0" brushRef="#br0" timeOffset="1">628 437 24575,'5'-14'0,"7"-19"0,-2-1 0,-1 0 0,5-44 0,-14 71 0,-2 8 0,-7 14 0,-10 29 0,-2 25 0,2 0 0,-10 87 0,0 146 0,25-237 0,3-1 0,4 1 0,1-1 0,21 94 0,-25-157-21,17 57 165,-15-55-251,-1 1 1,1-1 0,0 0 0,0 0-1,0 0 1,0 0 0,1 0 0,-1 0-1,1 0 1,0-1 0,-1 1-1,1-1 1,5 3 0,11 2-6720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6:1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5094 1277 24575,'0'-41'-18,"-2"1"-1,-2-1 0,-2 1 1,-1 0-1,-2 1 1,-2 0-1,-1 0 0,-2 1 1,-2 1-1,-1 0 0,-2 1 1,-2 1-1,-1 1 1,-1 1-1,-2 1 0,-57-56 1,31 43-268,-2 2 0,-2 2 0,-1 3 1,-3 2-1,-102-45 0,40 30-286,-2 6 0,-132-30 0,63 32 226,-2 8 0,-1 9 1,-1 8-1,-1 8 0,0 9 0,0 9 1,1 9-1,0 8 0,-310 80 1,361-63 85,1 7 0,3 5 0,-176 96 0,239-107 123,2 3 1,3 4 0,1 3 0,3 2 0,3 4 0,2 3 0,-56 70 0,91-94 116,1 1-1,2 1 1,1 1 0,3 2-1,1 0 1,3 1 0,-20 68 0,28-73 20,2-1 0,2 1 0,2 0 0,1 0 0,2 0 0,2 0 0,1 0 0,2 0 0,15 60 0,-1-35-1,4 0 0,2-2 1,3 0-1,2-2 0,4-1 0,1-2 0,3-1 1,46 51-1,-4-15 47,3-4 0,5-3 1,153 116-1,-112-110-42,3-5 1,4-6-1,4-5 1,2-7-1,3-6 1,3-7-1,2-6 1,3-6-1,178 26 1,-186-49-6,1-7 0,0-6 0,0-6 0,147-18 0,-163 1 0,0-6 0,-2-5 0,-1-6 1,208-84-1,-212 63 1,-4-5 0,-2-5 0,142-104 0,-175 106 0,-4-4 0,-2-3 0,-3-3 0,114-147 0,-150 168 132,-3-2 1,-2-2 0,-2-1-1,-3-2 1,-2 0 0,22-76-1,-37 97-54,-2-2-1,-2 0 1,-1 0-1,-2 0 0,-2 0 1,-1 0-1,-2-1 1,-2 1-1,-2 0 0,-1 0 1,-14-48-1,6 45-77,-2 1 0,-1 1 0,-3 0 0,0 1 0,-34-44 0,17 33 0,-2 1 0,-3 3 0,-54-49 0,4 19 0,-2 4 0,-4 4 0,-149-78 0,58 50 898,-4 8 0,-285-88-1,462 171-828,4 1 326,0 0 0,-1 1 0,1 0 0,-19-1-1,28 4-277,0 0 0,0 0 0,-1 0 0,1 0 0,0 1 0,0 0-1,0-1 1,0 1 0,0 0 0,1 0 0,-1 1 0,0-1 0,0 1-1,1-1 1,-1 1 0,1 0 0,-1 0 0,1 0 0,0 0 0,0 0 0,0 1-1,-4 4 1,-3 7-117,2-4 0,0 0 0,1 0 0,1 0 0,-1 1 0,-5 19 0,10-27-5,1-1 0,0 1 1,1 0-1,-1-1 0,0 1 0,1 0 0,-1-1 0,1 1 0,0 0 0,0-1 0,0 1 0,0-1 1,1 0-1,1 4 0,4 7-1287,-1 2-5534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1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24575,'22'445'0,"102"559"-874,16 630 699,-97-246 76,-44-1317 208,-1-31 144,2-1 1,7 57 0,-7-95-247,0 0 1,0 0-1,0 0 1,0 0-1,0 0 0,0 0 1,0 0-1,0 0 1,1 0-1,-1 0 1,0 0-1,1 0 1,-1 0-1,1 0 0,-1 0 1,1 0-1,-1 0 1,1-1-1,0 1 1,0 0-1,-1 0 1,1-1-1,0 1 0,0 0 1,0-1-1,-1 1 1,1-1-1,0 1 1,0-1-1,0 0 1,0 1-1,0-1 1,0 0-1,1 1 0,2-2-5,0 0 0,-1 0 0,1 0 0,-1-1 0,0 1 0,1-1 0,-1 0 0,4-2 0,26-12-2,0 9 0,0 2 0,51-1 0,-31 3 0,914-20-2210,-801 23 1751,1902 39-5011,2 74 4637,-1554-82 3,-2-17 3861,-486-14-2821,60-3 2494,-81 3-2372,0-1 0,1 0 0,-1-1 0,0 0 0,0 0 0,0 0 0,-1-1 0,1 0 0,6-4 0,-12 6-313,1 0 0,-1-1 0,0 1 1,1 0-1,-1-1 0,0 1 0,0 0 0,0-1 0,0 1 1,0-1-1,0 0 0,0 1 0,0-1 0,-1 0 1,1 1-1,-1-1 0,1 0 0,-1 0 0,0 0 0,0 1 1,0-1-1,0 0 0,0 0 0,0 0 0,0 1 1,0-1-1,-1 0 0,0-3 0,-3-5-26,0-1-1,-1 1 1,0 1 0,-6-11-1,-9-18 26,15 18-18,1 0 0,1-1 0,1 1 0,1-1 0,2-33 0,0 21 0,-4-34 0,-8-41-86,4 21-554,-37-167 1,30 207-6187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1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127 259 24575,'-11'-10'0,"-1"0"0,-22-13 0,25 17 0,0 0 0,0 0 0,0-1 0,1-1 0,-13-13 0,20 21 0,1-1 0,-1 1 0,1-1 0,0 0 0,-1 1 0,1-1 0,0 0 0,-1 1 0,1-1 0,0 0 0,0 1 0,-1-1 0,1 0 0,0 1 0,0-1 0,0 0 0,0 0 0,0 1 0,0-1 0,0 0 0,0 1 0,1-1 0,-1 0 0,0 0 0,0 1 0,0-1 0,1 0 0,-1 1 0,0-1 0,1 1 0,-1-1 0,1 0 0,-1 1 0,1-1 0,-1 1 0,1-1 0,-1 1 0,1-1 0,-1 1 0,1 0 0,0-1 0,-1 1 0,1-1 0,-1 1 0,1 0 0,0 0 0,0-1 0,42-11 0,-41 12 0,94-14-40,122-4 0,-146 14-141,1228-49-4831,10 28 1448,-1032 20 3833,2635 3-2139,-2729 5 1756,477 6-357,-224-7 5703,-418-3-4488,-13 1-474,-1-1 0,1 1-1,-1 1 1,1-1 0,0 1-1,-1 0 1,1 0 0,5 2-1,-11-3-199,1 1-1,0-1 0,-1 1 0,1 0 1,0-1-1,-1 1 0,1-1 1,-1 1-1,1 0 0,-1 0 0,1-1 1,-1 1-1,0 0 0,1 0 0,-1 0 1,0-1-1,0 1 0,0 0 0,1 0 1,-1 0-1,0 0 0,0-1 0,0 1 1,0 0-1,0 0 0,-1 0 0,1 0 1,0 0-1,0-1 0,0 1 0,-1 0 1,1 0-1,0 0 0,-1-1 1,0 2-1,-20 36-90,13-25 168,-10 24-147,1 1 0,2 0 0,2 2 0,-16 79 0,13-24 0,-2 99 0,8 121-331,14 1-1,50 351 0,-52-652 332,115 1060 0,-68 4 0,-65-863 338,1-3 319,15-207-657,0-1 0,-1 1 0,1-1 0,-1 1 0,0-1 0,-1 1 0,1-1 0,-1 0 0,0 0 0,0 1 0,-1-1 0,0-1 0,-5 9 0,2-6 0,-1 0 0,0-1 0,0 0 0,-1 0 0,0-1 0,0 1 0,-12 5 0,-12 4 0,1-1 0,-2-2 0,-60 15 0,-108 10 0,160-31 0,-486 51-2183,342-46-3825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21 414 24575,'0'-5'0,"-1"0"0,0 1 0,0-1 0,0 0 0,-1 1 0,-3-8 0,-4-16 0,38 80 0,77 202 0,68 144 0,-145-337 0,39 72 0,-54-108 0,1-1 0,1-1 0,22 24 0,-37-45 0,1 0 0,0 0 0,0 0 0,0 0 0,0 0 0,0 0 0,1-1 0,-1 1 0,0-1 0,1 0 0,-1 0 0,1 1 0,0-1 0,-1-1 0,1 1 0,0 0 0,0-1 0,-1 0 0,1 1 0,0-1 0,4 0 0,-4-1 0,0 0 0,1-1 0,-1 1 0,0-1 0,0 1 0,0-1 0,0 0 0,0 0 0,0 0 0,0-1 0,-1 1 0,1-1 0,-1 1 0,0-1 0,0 0 0,4-5 0,12-27 0,0 0 0,-3-1 0,-1-1 0,18-73 0,-17 56 0,65-254 0,52-403 0,-129 689 81,-7 42-1527,-2 5-5380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1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395 317 24575,'-2'0'0,"0"0"0,-1 1 0,1-1 0,0 1 0,0 0 0,0 0 0,-1 0 0,1 0 0,0 0 0,0 0 0,0 0 0,1 1 0,-1-1 0,0 1 0,0-1 0,1 1 0,-1 0 0,-1 2 0,-23 39 0,23-38 0,-159 347 0,28 12 0,129-350 0,2-4 0,-1 1 0,-1-1 0,-9 16 0,14-43 0,6-15 0,268-781 0,-213 671 0,-49 118 0,1 1 0,1 0 0,29-34 0,-40 53 0,1-1 0,0 1 0,0 1 0,0-1 0,0 0 0,1 1 0,-1 0 0,1 0 0,0 0 0,7-2 0,-10 4 0,0 1 0,0-1 0,1 1 0,-1 0 0,0 0 0,0 0 0,1 0 0,-1 0 0,0 0 0,0 1 0,1-1 0,-1 1 0,0 0 0,0-1 0,0 1 0,0 0 0,0 0 0,0 0 0,0 1 0,0-1 0,0 0 0,0 1 0,-1-1 0,1 1 0,-1 0 0,3 2 0,4 6 0,-1 0 0,0 0 0,-1 1 0,0 0 0,-1 0 0,6 18 0,18 75 0,-24-82 0,24 117-341,-7 1 0,-5 2-1,-3 167 1,-14-240-6485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1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59 270 24575,'-5'-4'0,"-6"-7"0,-5-6 0,-1-4 0,8-4 0,14-2 0,16 3 0,13 2 0,15 4 0,18 1 0,11-2 0,12-2 0,8-2 0,-12 3-8191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24575,'-5'0'0,"4"0"0,6 0 0,7 0 0,6 0 0,10 0 0,4 0 0,6 0 0,6 0 0,5 0 0,-2 0 0,-8 0-8191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1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300 421 24575,'0'-6'0,"0"0"0,-1 0 0,0 0 0,-1 0 0,1 0 0,-1 0 0,0 0 0,0 1 0,-1-1 0,0 0 0,0 1 0,0 0 0,-1 0 0,0 0 0,0 0 0,0 1 0,0-1 0,-5-3 0,6 6 0,0 0 0,0 0 0,0 0 0,0 0 0,0 1 0,0-1 0,0 1 0,-1 0 0,1 0 0,0 0 0,-1 0 0,1 1 0,-1-1 0,1 1 0,-1 0 0,1 0 0,-1 0 0,1 1 0,-1-1 0,1 1 0,0 0 0,-1 0 0,1 0 0,0 0 0,-1 0 0,1 1 0,0-1 0,0 1 0,0 0 0,0 0 0,1 0 0,-5 4 0,-5 7 0,1 0 0,0 1 0,1 0 0,0 0 0,1 1 0,1 0 0,1 1 0,0 0 0,1 0 0,0 0 0,-3 19 0,-1 12 0,2-1 0,-4 88 0,11-110 0,1 1 0,1-1 0,1 1 0,1-1 0,2 0 0,0 0 0,14 38 0,-15-51 0,1-1 0,0 1 0,1-1 0,0 0 0,0-1 0,1 0 0,1 0 0,-1 0 0,1-1 0,1 0 0,0 0 0,0-1 0,0 0 0,1-1 0,0 0 0,0-1 0,0 0 0,14 5 0,-9-6 0,1 0 0,-1-1 0,1-1 0,0-1 0,0 0 0,0-1 0,0 0 0,-1-1 0,1-1 0,0-1 0,-1 0 0,1-1 0,-1-1 0,0 0 0,-1-1 0,24-13 0,-17 8 0,-1-2 0,1 0 0,-2-2 0,0 0 0,-1-1 0,-1-1 0,0 0 0,-1-1 0,-1-1 0,17-27 0,-17 18 0,-1-1 0,-2 0 0,0 0 0,-2-1 0,-2-1 0,0 0 0,5-48 0,-10 42 0,-1 1 0,-2-1 0,-1 1 0,-2 0 0,-1-1 0,-12-45 0,10 61 0,0 1 0,-2 0 0,0 0 0,-1 0 0,-1 1 0,-1 0 0,0 1 0,-1 0 0,-27-28 0,30 37 0,0 0 0,0 1 0,-1 0 0,0 1 0,-1 0 0,1 1 0,-1 0 0,-1 0 0,1 1 0,-1 1 0,0 0 0,0 1 0,0 0 0,-1 0 0,1 2 0,0-1 0,-1 2 0,-13 0 0,4 3-170,0 0-1,1 2 0,-1 0 1,1 2-1,1 0 0,-1 2 1,-28 15-1,-38 27-6655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1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221 126 24575,'-93'-102'0,"91"100"0,1 0 0,-1 0 0,0 0 0,0 1 0,0-1 0,0 0 0,0 1 0,-1-1 0,1 1 0,0 0 0,-1 0 0,1 0 0,-1 0 0,1 0 0,-1 1 0,1-1 0,-1 1 0,-4-1 0,5 2 0,0-1 0,0 1 0,0 0 0,0 0 0,0 0 0,0 0 0,1 0 0,-1 0 0,0 0 0,0 1 0,1-1 0,-1 1 0,1-1 0,-1 1 0,1-1 0,0 1 0,0 0 0,0 0 0,0 0 0,0 0 0,0 0 0,0 0 0,-1 3 0,-5 19 0,0-1 0,1 1 0,-5 45 0,3 80 0,7-120 0,-3 653-127,5-479-1111,0-68-5588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1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24575,'-17'7'0,"-1"0"0,1-1 0,-28 5 0,27-6 0,0-1 0,-30 14 0,48-18 0,-1 0 0,1 0 0,-1 0 0,1 0 0,-1 1 0,1-1 0,0 0 0,-1 0 0,1 1 0,-1-1 0,1 0 0,0 0 0,-1 1 0,1-1 0,0 0 0,0 1 0,-1-1 0,1 1 0,0-1 0,0 0 0,-1 1 0,1-1 0,0 1 0,0-1 0,0 1 0,0-1 0,0 0 0,0 1 0,-1-1 0,1 2 0,11 8 0,26 5 0,38 5 0,1-3 0,79 6 0,-89-14 0,971 116-2869,7-27-76,-1025-96 2943,1853 155-1021,-1781-150 883,7 3 119,0-6-1,123-8 1,-213 3 21,0 0 0,-1 0 0,1 0 0,13-5 0,-20 6 6,-1-1-1,0 1 1,1 0 0,-1 0 0,1 0 0,-1 0 0,0 0 0,1 0 0,-1-1 0,0 1-1,1 0 1,-1 0 0,0-1 0,0 1 0,1 0 0,-1 0 0,0-1 0,0 1 0,1 0-1,-1-1 1,0 1 0,0 0 0,0-1 0,1 1 0,-1-1 0,0 1 0,0 0 0,0-1-1,0 1 1,0 0 0,0-1 0,0 1 0,0-1 0,0 1 0,0 0 0,0-1 0,0 1-1,0-1 1,0 1 0,0 0 0,-1-1 0,1 1 0,0 0 0,0-1 0,0 1-1,0 0 1,-1-1 0,1 1 0,0 0 0,0-1 0,-1 1 0,0-1 0,-8-6 235,0 1 1,0-1 0,-1 2 0,0-1-1,-1 1 1,1 1 0,-13-5 0,12 5-40,-74-26 1270,-127-29 0,113 38-8012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1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613 877 24575,'4'-4'0,"1"1"0,-1 0 0,1 0 0,0 0 0,0 1 0,7-3 0,18-10 0,-25 12 0,0-1 0,-1 1 0,1-1 0,-1 1 0,0-1 0,0-1 0,0 1 0,-1 0 0,0-1 0,0 0 0,0 0 0,0 0 0,-1 0 0,1 0 0,-2 0 0,1-1 0,0 1 0,-1-1 0,0 1 0,0-1 0,-1 0 0,1 1 0,-1-1 0,-1 0 0,1 1 0,-1-1 0,0 1 0,0-1 0,0 0 0,-1 1 0,0 0 0,0-1 0,0 1 0,-1 0 0,0 0 0,0 1 0,0-1 0,0 0 0,-1 1 0,-5-6 0,-1 1 0,-1-1 0,0 1 0,0 1 0,0 0 0,-1 0 0,0 1 0,-1 1 0,0 0 0,0 1 0,0 0 0,0 1 0,-1 1 0,0 0 0,1 0 0,-1 2 0,0-1 0,0 2 0,0 0 0,0 1 0,0 0 0,-15 4 0,7-1 0,1 2 0,-1 0 0,1 1 0,0 1 0,0 2 0,1 0 0,1 0 0,0 2 0,0 1 0,1 0 0,0 1 0,-22 24 0,27-23 0,0 0 0,0 1 0,1 1 0,1 0 0,1 1 0,1 0 0,0 0 0,1 1 0,1 0 0,-8 36 0,12-40 0,1 0 0,1 1 0,0-1 0,1 1 0,0 0 0,2-1 0,0 1 0,0-1 0,2 0 0,-1 0 0,2 0 0,0 0 0,1-1 0,13 24 0,-7-19 0,1 0 0,0-1 0,1-1 0,1 0 0,1-1 0,1-1 0,0 0 0,0-1 0,22 12 0,-15-12 0,0 0 0,1-2 0,1-1 0,0-1 0,1-2 0,0 0 0,28 4 0,-27-8 0,0-1 0,0-1 0,-1-2 0,1 0 0,0-2 0,0-1 0,28-8 0,-34 6 0,0-1 0,-1-2 0,0 0 0,-1-1 0,0-1 0,0 0 0,-1-2 0,-1-1 0,20-16 0,-25 17 0,0-1 0,0 0 0,-1-1 0,-1-1 0,-1 0 0,0 0 0,-1-1 0,12-26 0,-12 17 0,0-1 0,-2 0 0,0 0 0,-2 0 0,2-32 0,-5-13 0,-3-1 0,-3 1 0,-18-102 0,-90-399 0,107 554 0,5 34 0,26 199 0,29 366 0,-51-251 0,-4-323 0,0 0 0,0 0 0,1-1 0,1 1 0,2 9 0,-4-16 0,0 1 0,0-1 0,0 0 0,0 1 0,0-1 0,0 0 0,1 1 0,-1-1 0,0 0 0,0 0 0,0 1 0,1-1 0,-1 0 0,0 0 0,0 1 0,1-1 0,-1 0 0,0 0 0,1 0 0,-1 0 0,0 1 0,0-1 0,1 0 0,-1 0 0,0 0 0,1 0 0,-1 0 0,0 0 0,1 0 0,-1 0 0,0 0 0,1 0 0,-1 0 0,0 0 0,1 0 0,-1 0 0,1 0 0,1-1 0,-1-1 0,1 1 0,-1 0 0,1-1 0,-1 1 0,1-1 0,-1 0 0,0 1 0,0-1 0,2-3 0,57-106 0,25-42 0,-69 128 0,4-7 0,0 1 0,2 1 0,43-45 0,-63 74 0,0-1 0,0 0 0,-1 1 0,1-1 0,0 1 0,0-1 0,0 1 0,1 0 0,-1 0 0,0 0 0,0 0 0,1 0 0,-1 1 0,0-1 0,1 1 0,2-1 0,-3 1 0,-1 1 0,0-1 0,0 1 0,1 0 0,-1-1 0,0 1 0,0 0 0,0 0 0,0 0 0,0 0 0,0 0 0,0 0 0,0 0 0,-1 0 0,1 0 0,0 0 0,-1 0 0,1 0 0,0 1 0,-1-1 0,0 0 0,1 0 0,-1 1 0,0-1 0,1 0 0,-1 1 0,0-1 0,0 0 0,0 3 0,3 44 0,-2 65 0,-2-65 0,6 65 0,-2-82 0,1 0 0,2-1 0,1 1 0,1-1 0,15 36 0,-21-63 0,0 0 0,0 0 0,0 0 0,0 0 0,0-1 0,1 1 0,-1-1 0,1 1 0,0-1 0,0 0 0,-1 0 0,1 0 0,1 0 0,-1-1 0,0 1 0,0-1 0,1 0 0,-1 0 0,0 0 0,1 0 0,-1-1 0,1 1 0,-1-1 0,1 0 0,-1 0 0,1 0 0,6-2 0,9-1 0,-1-1 0,1-1 0,-1 0 0,18-9 0,-16 6 0,37-12 0,-1-3 0,93-52 0,-132 65 0,-1-1 0,0-1 0,-1 0 0,0-1 0,-1-1 0,0-1 0,-2 1 0,1-2 0,-2 0 0,0 0 0,-1-1 0,12-29 0,-13 24 0,-1-1 0,8-46 0,-13 56 0,-1 0 0,-1-1 0,-1 1 0,0-1 0,0 1 0,-5-24 0,4 34 0,1 0 0,-1-1 0,0 1 0,-1 0 0,1 0 0,0 0 0,-1 0 0,0 0 0,0 1 0,0-1 0,0 0 0,0 1 0,0-1 0,-1 1 0,1 0 0,-1 0 0,1 0 0,-1 0 0,0 0 0,0 1 0,0-1 0,0 1 0,0 0 0,0 0 0,0 0 0,-1 0 0,1 0 0,0 1 0,-1-1 0,1 1 0,0 0 0,-1 0 0,-4 1 0,-6 0 0,0 2 0,0 0 0,0 0 0,1 1 0,-1 1 0,-21 10 0,13-4 0,0 1 0,1 1 0,0 1 0,2 1 0,-1 1 0,-27 29 0,40-37 0,0 1 0,1-1 0,-1 2 0,2-1 0,-1 1 0,1-1 0,-6 19 0,9-22 0,1 1 0,-1-1 0,1 1 0,1-1 0,-1 1 0,1 0 0,0-1 0,0 1 0,1 0 0,0-1 0,0 1 0,1-1 0,4 11 0,-2-8 0,0-1 0,1 0 0,0 0 0,0 0 0,1-1 0,0 0 0,1 0 0,0 0 0,0-1 0,0 0 0,0 0 0,1-1 0,16 9 0,0-2 0,1-1 0,-1-1 0,45 11 0,-15-9 0,0-2 0,1-2 0,92 1 0,-103-9 0,1-2 0,-1-2 0,0-3 0,0-1 0,43-14 0,-70 17 0,0-1 0,-1-1 0,0 0 0,0-1 0,-1-1 0,0 0 0,0-1 0,14-13 0,-20 14 0,-1 0 0,1-1 0,-1 0 0,-1 0 0,0-1 0,-1 0 0,1 0 0,-2 0 0,0-1 0,0 0 0,-1 0 0,2-14 0,2-17 0,-1-1 0,-3 0 0,-2-1 0,-4-60 0,-34-175 0,30 244 0,-1-10 0,-2 0 0,-27-77 0,36 122 0,-1 0 0,1 0 0,0 0 0,-1 0 0,1 0 0,0 0 0,-1 0 0,0 0 0,1 0 0,-1 0 0,1 0 0,-1 0 0,0 0 0,0 1 0,1-1 0,-1 0 0,0 0 0,0 1 0,0-1 0,-1 0 0,1 1 0,1 1 0,-1-1 0,0 0 0,1 1 0,-1-1 0,1 1 0,-1-1 0,1 1 0,-1-1 0,1 1 0,0 0 0,-1-1 0,1 1 0,0-1 0,-1 1 0,1 0 0,0-1 0,0 1 0,0 0 0,-1 0 0,1-1 0,0 2 0,-6 52 0,3 52 0,16 144 0,-5-179 0,4 0 0,2-1 0,25 69 0,-32-116 0,2-1 0,0 1 0,2-2 0,0 1 0,2-2 0,23 32 0,-31-46 0,0-1 0,0 1 0,0-1 0,0 0 0,1 0 0,0-1 0,0 0 0,0 0 0,1 0 0,0-1 0,-1 1 0,1-2 0,0 1 0,0-1 0,0 0 0,1 0 0,-1-1 0,0 0 0,1-1 0,-1 1 0,1-1 0,-1-1 0,0 1 0,1-1 0,10-3 0,-4-1 0,1-1 0,-1 0 0,0-1 0,0-1 0,0 0 0,-1-1 0,-1 0 0,0-1 0,18-18 0,5-9 0,47-67 0,-21 12 0,-4-3 0,87-200 0,-142 284 0,-13 24 0,-17 26 0,-98 214 0,84-160 0,38-84 0,-1 1 0,0-1 0,-1 0 0,1 0 0,-2-1 0,1 0 0,-1 0 0,-1 0 0,-14 11 0,19-16 0,-1-1 0,0 0 0,0 0 0,0 0 0,0-1 0,0 1 0,0-1 0,0 0 0,0 0 0,-1 0 0,1-1 0,0 1 0,0-1 0,-1 0 0,1 0 0,0-1 0,-1 1 0,1-1 0,0 0 0,0 0 0,-1 0 0,1-1 0,0 0 0,0 0 0,-6-4 0,9 6 0,0 0 0,0-1 0,0 1 0,1 0 0,-1-1 0,0 1 0,1-1 0,-1 1 0,0-1 0,1 1 0,-1-1 0,1 0 0,-1 1 0,0-1 0,1 0 0,0 1 0,-1-1 0,1 0 0,-1 1 0,1-1 0,0 0 0,0 0 0,-1 0 0,1-1 0,0 1 0,1 1 0,-1-1 0,1 0 0,-1 1 0,1-1 0,-1 0 0,1 1 0,-1-1 0,1 1 0,0-1 0,-1 1 0,1-1 0,0 1 0,-1-1 0,1 1 0,0 0 0,0-1 0,-1 1 0,2 0 0,5-2 0,0 0 0,0 1 0,0 0 0,11-1 0,-1 3 0,0 1 0,0 1 0,-1 0 0,1 1 0,-1 1 0,0 1 0,0 0 0,-1 1 0,1 1 0,-2 0 0,1 1 0,17 14 0,-2 1 0,0 2 0,-2 1 0,-1 1 0,31 40 0,-27-21-32,-26-36-116,2-1 0,-1 0 0,1 0 0,1-1-1,-1 0 1,2 0 0,-1 0 0,17 11 0,-9-12-6678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1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473 572 24575,'20'-22'0,"-2"-1"0,0-1 0,-1 0 0,-2-1 0,0-1 0,-2 0 0,-1-1 0,-1-1 0,-1 0 0,-2 0 0,9-48 0,-16 66 0,1 0 0,-2 0 0,1 0 0,-1 0 0,-1 0 0,0 0 0,0 1 0,-1-1 0,0 0 0,-1 0 0,0 1 0,-6-14 0,6 18 0,-1-1 0,1 2 0,-1-1 0,1 0 0,-1 1 0,-1-1 0,1 1 0,-1 0 0,1 1 0,-1-1 0,0 1 0,-1 0 0,1 0 0,0 1 0,-1-1 0,1 1 0,-1 0 0,0 1 0,0-1 0,0 1 0,0 0 0,-6 1 0,-11-1 0,1 1 0,0 2 0,0 0 0,0 1 0,0 2 0,0 0 0,1 1 0,-38 17 0,33-12 0,2 1 0,0 2 0,0 0 0,1 2 0,1 0 0,-36 36 0,50-44 0,0 1 0,1 0 0,0 0 0,0 1 0,1 0 0,1 0 0,0 0 0,0 1 0,-5 18 0,8-21 0,0-1 0,1 1 0,0 0 0,1 0 0,-1 0 0,2 0 0,-1 0 0,1 0 0,0 0 0,1 0 0,0 0 0,0 0 0,0-1 0,7 14 0,1-5 0,0 0 0,0-1 0,2 0 0,0-1 0,0-1 0,1 0 0,1 0 0,0-1 0,1-1 0,21 12 0,11 5 0,1-3 0,64 23 0,5-7 0,153 32 0,-238-65 0,-4-1 0,50 14 0,-72-19 0,1 0 0,-2 0 0,1 1 0,0 0 0,-1 1 0,1-1 0,-1 1 0,0 0 0,7 7 0,-12-11 0,1 1 0,-1-1 0,1 1 0,-1-1 0,1 1 0,-1-1 0,0 1 0,1 0 0,-1-1 0,0 1 0,1 0 0,-1-1 0,0 1 0,0 0 0,0-1 0,1 1 0,-1 0 0,0-1 0,0 1 0,0 0 0,0-1 0,0 1 0,0 0 0,0-1 0,-1 1 0,1 0 0,0 0 0,0-1 0,-1 1 0,1-1 0,0 1 0,0 0 0,-1-1 0,1 1 0,-1-1 0,0 2 0,-24 13 0,-8-5 0,0-1 0,0-1 0,-1-2 0,-66 3 0,63-6 0,-271 13-1365,156-12-5461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1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705 542 24575,'13'-11'0,"-1"1"0,1 0 0,21-11 0,16-11 0,-38 22 0,-1 0 0,0 0 0,0-2 0,-1 1 0,0-1 0,-1 0 0,-1-1 0,0 0 0,0 0 0,10-29 0,-15 34 0,-1 1 0,0 0 0,0-1 0,-1 0 0,0 1 0,0-1 0,-1 0 0,0 0 0,0 1 0,-1-1 0,0 0 0,0 1 0,-1-1 0,0 1 0,0-1 0,0 1 0,-1 0 0,-1 0 0,1 0 0,-1 0 0,0 0 0,-1 1 0,-7-9 0,2 5 0,0 0 0,0 1 0,-1 0 0,-1 1 0,1 0 0,-2 1 0,1 0 0,-23-9 0,15 10 0,0-1 0,0 2 0,-1 1 0,0 0 0,-28 0 0,14 4 0,-1 1 0,1 1 0,0 3 0,0 0 0,0 2 0,-57 21 0,63-18 0,1 2 0,0 1 0,1 1 0,1 1 0,0 2 0,1 0 0,-24 23 0,39-31 0,1 1 0,0 0 0,1 1 0,-1 0 0,2 0 0,0 0 0,0 1 0,-4 13 0,7-16 0,1 0 0,1 0 0,0 0 0,0 1 0,1-1 0,0 0 0,0 1 0,1-1 0,1 1 0,-1-1 0,2 1 0,2 13 0,2-5 0,1 0 0,0 0 0,2-1 0,0 0 0,0-1 0,2 0 0,0-1 0,1 0 0,0 0 0,1-1 0,24 19 0,10 6 0,2-2 0,68 37 0,224 105 0,-35-19 0,-295-154 0,-3-3 0,-1 1 0,0 0 0,0 0 0,-1 1 0,1 0 0,-1 0 0,0 1 0,-1 0 0,9 10 0,-14-16 0,1 1 0,-1-1 0,0 0 0,1 1 0,-1-1 0,0 1 0,0-1 0,0 1 0,1-1 0,-1 1 0,0-1 0,0 1 0,0-1 0,0 1 0,0 0 0,0-1 0,0 1 0,0-1 0,0 1 0,0-1 0,0 1 0,0-1 0,-1 1 0,1-1 0,0 1 0,0-1 0,0 1 0,-1-1 0,1 1 0,0-1 0,-1 1 0,1-1 0,0 0 0,-1 1 0,1-1 0,-1 0 0,1 1 0,0-1 0,-1 0 0,1 1 0,-1-1 0,0 0 0,-27 5 0,-5-5 0,0-1 0,-56-9 0,-69-22 0,134 27 0,-52-13-273,0-2 0,2-4 0,1-3 0,-83-43 0,106 41-6553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665 422 24575,'2'0'0,"0"-1"0,1 0 0,-1 1 0,0-1 0,0 0 0,1-1 0,-1 1 0,0 0 0,0-1 0,0 1 0,0-1 0,-1 1 0,1-1 0,0 0 0,-1 0 0,1 0 0,-1 0 0,2-3 0,21-41 0,-22 41 0,0-1 0,0 1 0,-1-1 0,0 0 0,0 1 0,-1-1 0,0 0 0,0 0 0,0 0 0,0 1 0,-1-1 0,0 0 0,-3-7 0,1 4 0,0 0 0,-1 1 0,0-1 0,-1 1 0,1 0 0,-2 0 0,-10-13 0,6 11 0,0 0 0,0 1 0,0 0 0,-1 0 0,-1 1 0,0 1 0,0 0 0,0 1 0,-1 0 0,1 0 0,-19-4 0,14 7 0,0 1 0,-1 1 0,1 0 0,0 1 0,-1 1 0,1 1 0,0 0 0,0 2 0,0 0 0,0 0 0,0 2 0,1 0 0,0 0 0,0 2 0,-28 18 0,24-14 0,2 1 0,0 1 0,1 1 0,0 0 0,1 1 0,1 1 0,0 0 0,1 1 0,2 1 0,-1 0 0,-16 38 0,23-43 0,1 1 0,1-1 0,0 1 0,1 0 0,1 0 0,0 1 0,1-1 0,1 0 0,0 1 0,1-1 0,1 0 0,0 0 0,1 0 0,1 0 0,0 0 0,1-1 0,1 1 0,0-1 0,8 14 0,-2-9 0,1 0 0,1 0 0,0-1 0,1-1 0,1-1 0,1 0 0,0-1 0,1 0 0,0-2 0,1 0 0,1-1 0,23 10 0,-12-9 0,-1-1 0,2-1 0,-1-2 0,2-2 0,-1 0 0,1-3 0,61 2 0,-72-6 0,1 0 0,-1-2 0,1-1 0,-1-1 0,0-1 0,0 0 0,-1-2 0,1-1 0,-2 0 0,1-2 0,-1 0 0,26-18 0,-37 21 0,0-1 0,0 0 0,0 0 0,-1-1 0,0 0 0,-1 0 0,0-1 0,0 0 0,-1 0 0,0 0 0,-1-1 0,5-15 0,-5 11 0,-2-1 0,0 0 0,0 0 0,-1 0 0,-1 0 0,-1 0 0,0 0 0,-4-19 0,-3-7 0,-3 1 0,-1 0 0,-2 1 0,-2 0 0,-1 1 0,-23-38 0,23 53 0,13 19 0,0 1 0,0 0 0,1-1 0,-1 1 0,1-1 0,0 0 0,-2-6 0,22 22 0,333 325 0,-316-303 0,75 73 0,-93-88 0,-1 0 0,-1 2 0,-1 0 0,13 24 0,-25-41 0,-1 0 0,1 0 0,-1-1 0,0 1 0,0 0 0,0 0 0,0 0 0,0 0 0,-1 0 0,0 0 0,1 1 0,-1-1 0,0 0 0,-1 0 0,1 0 0,0 0 0,-1 0 0,0 0 0,-1 4 0,1-5 0,-1 0 0,1 0 0,-1 0 0,1-1 0,-1 1 0,0-1 0,0 0 0,0 1 0,0-1 0,0 0 0,0 0 0,0 0 0,0 0 0,0 0 0,0-1 0,-1 1 0,1-1 0,0 1 0,0-1 0,-1 0 0,1 0 0,0 0 0,-1 0 0,1 0 0,0-1 0,-1 1 0,-2-2 0,-6 0 0,0-1 0,0 0 0,0 0 0,1-1 0,0-1 0,-1 0 0,2 0 0,-1-1 0,0 0 0,1-1 0,-11-10 0,15 12 0,-1 0 0,2 0 0,-1 0 0,0-1 0,1 0 0,0 0 0,1 0 0,-1 0 0,1-1 0,0 1 0,1-1 0,0 0 0,0 1 0,0-1 0,1 0 0,0 0 0,0-1 0,1 1 0,0-8 0,2 1 0,1-1 0,1 0 0,0 0 0,1 1 0,1 0 0,0 0 0,1 1 0,1 0 0,0 0 0,0 0 0,20-21 0,-12 17 0,0 0 0,1 1 0,1 1 0,1 0 0,0 2 0,0 0 0,23-10 0,-31 17 0,0 1 0,0 1 0,1 0 0,0 0 0,0 1 0,0 1 0,18-2 0,-26 4 0,1 0 0,0 0 0,-1 0 0,1 1 0,-1 0 0,1-1 0,-1 2 0,0-1 0,1 0 0,-1 1 0,0 0 0,0 0 0,0 0 0,0 1 0,0-1 0,-1 1 0,1 0 0,-1 0 0,1 0 0,-1 0 0,0 1 0,-1 0 0,4 3 0,29 57 0,-25-45 0,0 0 0,19 26 0,-24-39 0,0 0 0,0-1 0,1 1 0,0-1 0,0 0 0,0-1 0,0 1 0,1-1 0,0 0 0,11 4 0,-1-2 0,0-1 0,0 0 0,0-2 0,0 0 0,0-1 0,1 0 0,-1-1 0,1-2 0,-1 1 0,33-7 0,-41 5 0,0 0 0,-1 0 0,1-1 0,-1 0 0,0 0 0,0-1 0,0 0 0,-1 0 0,1-1 0,-1 0 0,0 0 0,-1-1 0,1 0 0,-1 0 0,0-1 0,0 1 0,-1-1 0,0-1 0,0 1 0,-1-1 0,0 1 0,0-1 0,3-11 0,-3 4 0,-2 0 0,1-1 0,-2 1 0,0 0 0,-1-1 0,0 1 0,-1-1 0,-1 1 0,-1 0 0,0 0 0,-1 0 0,0 0 0,-1 1 0,-1-1 0,-12-22 0,9 20 0,-1 1 0,-1 0 0,0 0 0,-1 1 0,-1 0 0,0 1 0,-1 1 0,0 0 0,-1 1 0,-1 1 0,0 0 0,-21-11 0,30 19 0,0-1 0,-1 2 0,1-1 0,-1 1 0,1 0 0,-1 1 0,0 0 0,0 0 0,1 0 0,-1 1 0,0 0 0,0 1 0,0 0 0,0 0 0,1 0 0,-1 1 0,1 1 0,-1-1 0,1 1 0,0 0 0,0 1 0,0-1 0,0 2 0,1-1 0,-1 1 0,1 0 0,-6 6 0,-2 3 0,1 1 0,0 0 0,2 1 0,-1 1 0,2-1 0,1 1 0,0 1 0,1 0 0,-11 34 0,11-21 0,0 1 0,2 0 0,2 1 0,1-1 0,1 1 0,2-1 0,1 1 0,1 0 0,12 51 0,-10-66 0,1 0 0,1 0 0,1-1 0,1 0 0,0 0 0,1-1 0,22 30 0,-22-35 0,0-1 0,1 0 0,0 0 0,1-1 0,0-1 0,0 0 0,1 0 0,0-1 0,0 0 0,1-1 0,20 6 0,-9-5 0,0-1 0,1-2 0,-1 0 0,1-2 0,-1 0 0,1-2 0,0-1 0,0-1 0,-1-1 0,1-1 0,-1-1 0,0-1 0,0-1 0,36-17 0,-41 16 0,-1-1 0,0-1 0,-1 0 0,0-1 0,0-1 0,-2-1 0,1 0 0,-2-1 0,0-1 0,0 0 0,-1-1 0,-1 0 0,-1-1 0,-1 0 0,0-1 0,-1 0 0,-1-1 0,7-21 0,-10 21 0,0 0 0,-2-1 0,0 1 0,-2 0 0,0-25 0,-1 38 0,0 0 0,0 0 0,-1 0 0,0 0 0,0 0 0,-1 0 0,0 0 0,0 0 0,0 1 0,0-1 0,-1 1 0,0-1 0,0 1 0,-1 0 0,0 0 0,1 1 0,-1-1 0,-1 1 0,1 0 0,-8-6 0,11 9 0,0 0 0,-1 0 0,1 1 0,0-1 0,0 0 0,-1 1 0,1-1 0,0 1 0,-1-1 0,1 1 0,-1-1 0,1 1 0,0 0 0,-1 0 0,1 0 0,-1 0 0,1 0 0,-1 0 0,1 0 0,-1 0 0,1 1 0,0-1 0,-1 0 0,1 1 0,-1-1 0,1 1 0,0 0 0,0-1 0,-1 1 0,1 0 0,0 0 0,0 0 0,0 0 0,0 0 0,0 0 0,0 0 0,0 0 0,0 0 0,0 1 0,1-1 0,-1 0 0,0 0 0,1 1 0,-1-1 0,1 1 0,-1-1 0,1 0 0,0 1 0,-1 1 0,0 5 0,-1 0 0,1 0 0,0 1 0,0-1 0,1 0 0,0 0 0,2 13 0,3 0 0,0-2 0,1 1 0,0-1 0,2 0 0,0 0 0,1-1 0,1 0 0,1 0 0,1-1 0,0-1 0,1 0 0,1-1 0,0 0 0,1-1 0,26 19 0,-37-30 0,0-1 0,0 1 0,0-1 0,0 0 0,0 0 0,1-1 0,-1 1 0,1-1 0,-1 0 0,1 0 0,-1-1 0,1 1 0,0-1 0,-1 0 0,1 0 0,0 0 0,-1-1 0,1 0 0,-1 0 0,1 0 0,-1 0 0,1-1 0,-1 1 0,0-1 0,0 0 0,0-1 0,0 1 0,0-1 0,6-5 0,-3 1 0,1 0 0,-2-1 0,1-1 0,-1 1 0,0-1 0,-1 0 0,0 0 0,0 0 0,-1-1 0,0 0 0,-1 0 0,4-15 0,-1-8 0,-1-1 0,-2 0 0,-1-1 0,-3-44 0,0 58 0,-2 0 0,0 0 0,-1 0 0,-2 0 0,0 1 0,-1 0 0,0 0 0,-13-21 0,18 37 0,0 0 0,-1-1 0,0 1 0,0 1 0,0-1 0,-1 0 0,1 1 0,-1 0 0,0-1 0,1 1 0,-2 1 0,-7-6 0,9 7 0,0 0 0,0 1 0,0-1 0,0 1 0,0-1 0,0 1 0,0 0 0,0 0 0,-1 0 0,1 0 0,0 1 0,0-1 0,0 1 0,0 0 0,0 0 0,1 0 0,-1 0 0,0 0 0,0 1 0,1-1 0,-5 4 0,-2 2 0,0 1 0,0 0 0,1 1 0,0 0 0,0 0 0,1 1 0,1 0 0,-1 0 0,2 0 0,-1 1 0,-5 16 0,-1 7 0,2 0 0,-10 53 0,14-53 0,2 0 0,1 0 0,2 1 0,1-1 0,2 0 0,8 49 0,-7-65 0,1-1 0,1 1 0,0-1 0,1 0 0,1-1 0,1 0 0,0 0 0,1 0 0,0-1 0,2 0 0,0-1 0,0 0 0,1-1 0,15 13 0,-20-21 0,0 1 0,1-1 0,0 0 0,-1-1 0,1 0 0,1 0 0,-1-1 0,1 0 0,-1-1 0,1 1 0,0-2 0,0 1 0,0-1 0,0 0 0,0-1 0,0 0 0,11-2 0,-10 0 0,0 0 0,0-1 0,-1 0 0,1-1 0,-1 0 0,0 0 0,0-1 0,-1 0 0,1-1 0,-1 0 0,0 0 0,-1 0 0,0-1 0,0-1 0,9-11 0,2-5 0,-2-1 0,-1 0 0,-1-1 0,-2-1 0,0-1 0,8-29 0,37-176 0,-42 159 0,-8 46 0,-3 22 0,-1 14 0,-1 18 0,-5 191 0,5 97 0,-2-312 0,0 0 0,0 1 0,0-1 0,0 0 0,1 0 0,-1 1 0,1-1 0,0 0 0,0 0 0,0 0 0,0 0 0,0 0 0,0 0 0,0 0 0,0 0 0,1-1 0,1 3 0,-2-3 0,1-1 0,-1 1 0,0-1 0,1 0 0,-1 1 0,0-1 0,1 0 0,-1 0 0,1 0 0,-1 0 0,0 0 0,1 0 0,-1 0 0,0-1 0,1 1 0,-1 0 0,0-1 0,1 1 0,-1-1 0,0 1 0,1-1 0,-1 0 0,0 1 0,0-1 0,0 0 0,0 0 0,0 0 0,2-2 0,19-17 0,-1-1 0,-1-2 0,19-26 0,11-12 0,-31 39 0,29-31 0,-44 49 0,1 0 0,0 0 0,0 1 0,0-1 0,0 1 0,0 0 0,0 1 0,12-5 0,-15 7 0,0-1 0,0 1 0,0 0 0,0 0 0,0 0 0,0 0 0,0 0 0,0 1 0,1-1 0,-1 0 0,0 1 0,0 0 0,0-1 0,-1 1 0,1 0 0,0 0 0,0 0 0,0 0 0,-1 0 0,1 1 0,0-1 0,-1 1 0,1-1 0,-1 1 0,0-1 0,1 1 0,0 2 0,4 5 0,0 1 0,-1 0 0,8 19 0,-9-17 0,3 3 0,0 0 0,0 0 0,1-1 0,1 0 0,1-1 0,0 1 0,0-2 0,1 1 0,15 11 0,-21-19 0,2-1 0,-1 0 0,0 0 0,1 0 0,0-1 0,-1 0 0,1 0 0,1-1 0,-1 0 0,0 0 0,0 0 0,1-1 0,-1-1 0,1 1 0,-1-1 0,1 0 0,-1-1 0,1 1 0,-1-1 0,1-1 0,-1 0 0,10-3 0,23-12 0,-1-1 0,-1-3 0,48-32 0,25-14 0,-98 61 88,-22 11-1541,-5 2-5373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2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12 171 24575,'0'0'0,"-1"0"0,1 0 0,-1 0 0,1 0 0,0 0 0,-1 0 0,1 0 0,-1 0 0,1 0 0,0 0 0,-1 0 0,1 0 0,0 0 0,-1 0 0,1-1 0,-1 1 0,1 0 0,0 0 0,-1 0 0,1-1 0,0 1 0,0 0 0,-1 0 0,1-1 0,0 1 0,-1 0 0,1-1 0,0 1 0,0 0 0,0-1 0,-1 1 0,1 0 0,0-1 0,0 1 0,0 0 0,0-1 0,0 1 0,0-1 0,0 1 0,0 0 0,0-1 0,0 1 0,0 0 0,0-1 0,0 1 0,0-1 0,0 1 0,0 0 0,0-1 0,0 1 0,0-1 0,1 1 0,-1 0 0,0-1 0,0 1 0,0 0 0,1 0 0,-1-1 0,1 0 0,16-20 0,-5 12 0,1 1 0,-1 0 0,2 1 0,-1 0 0,24-8 0,76-19 0,-112 34 0,74-16 0,-1 4 0,2 3 0,-1 3 0,1 4 0,112 10 0,-164-7 0,0 2 0,-1 0 0,1 1 0,-1 2 0,26 8 0,-44-12 0,0 1 0,0-1 0,0 1 0,0 0 0,0 0 0,-1 0 0,1 1 0,-1-1 0,0 1 0,0 0 0,0 0 0,0 1 0,-1-1 0,0 1 0,0 0 0,0 0 0,-1 0 0,1 0 0,-1 0 0,0 1 0,-1-1 0,1 0 0,-1 1 0,0 0 0,0-1 0,-1 1 0,0 7 0,-1 4 0,-1-1 0,0-1 0,-1 1 0,-1 0 0,-1-1 0,0 1 0,-9 17 0,-58 101 0,-26 20 0,-36 63 0,116-183 0,2 1 0,1 0 0,1 1 0,-12 59 0,23-85 0,1 0 0,1 0 0,0 0 0,1 0 0,0 0 0,0 1 0,1-1 0,0 0 0,1 0 0,4 15 0,-4-20 0,0 0 0,1 0 0,-1 0 0,1 0 0,0 0 0,1-1 0,-1 0 0,1 1 0,0-1 0,0-1 0,0 1 0,0 0 0,1-1 0,-1 0 0,1 0 0,0-1 0,0 1 0,0-1 0,0 0 0,10 3 0,1-2 0,0 0 0,0-1 0,0 0 0,0-2 0,1 0 0,-1 0 0,0-2 0,0 0 0,17-4 0,-19 3 0,-1-1 0,0 0 0,0 0 0,0-1 0,-1-1 0,0 0 0,0-1 0,-1-1 0,1 1 0,-1-2 0,11-10 0,-19 16 0,0 0 0,-1 0 0,1 0 0,-1-1 0,1 1 0,-1-1 0,0 1 0,0-1 0,-1 0 0,1 0 0,-1 0 0,0 0 0,0 0 0,0 0 0,0 0 0,-1 0 0,1-1 0,-1 1 0,0 0 0,-1 0 0,1 0 0,-1 0 0,0 0 0,0-1 0,0 1 0,0 0 0,-1 1 0,1-1 0,-1 0 0,-4-6 0,-2 0 0,1 0 0,-2 0 0,1 1 0,-1 0 0,-1 0 0,0 1 0,0 1 0,0-1 0,-12-5 0,-26-11 0,0 1 0,-2 2 0,-52-13 0,-161-34 0,217 57 0,-67-11 0,100 22 0,30 6 0,79 15 0,118 11 0,103-6 0,-313-26-16,245 12 154,-179-12-881,104-12-1,-102 0-6082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2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56 112 24575,'-25'-14'0,"23"14"0,0-1 0,1 1 0,-1-1 0,0 0 0,0 1 0,1-1 0,-1 0 0,0 0 0,1 0 0,-1 0 0,1-1 0,-1 1 0,1 0 0,0-1 0,0 1 0,-1 0 0,1-1 0,-1-2 0,2 3 0,1 0 0,0 0 0,-1 0 0,1-1 0,0 1 0,-1 0 0,1 0 0,0 0 0,0 1 0,0-1 0,0 0 0,0 0 0,0 0 0,0 1 0,0-1 0,0 1 0,1-1 0,-1 0 0,0 1 0,0 0 0,1-1 0,-1 1 0,2 0 0,-1-1 0,29-7 0,1 1 0,0 2 0,64-3 0,-33 4 0,654-20-1365,-690 24-5461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2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 24575,'-5'0'0,"-1"5"0,5 5 0,7 3 0,7-2 0,11-3 0,11-3 0,8-6 0,11-4 0,10-5 0,13-1 0,12 1 0,9 2 0,7 3 0,4 2 0,2 2 0,-4 1 0,-20 0-8191</inkml:trace>
  <inkml:trace contextRef="#ctx0" brushRef="#br0" timeOffset="1">312 304 24575,'-9'4'0,"-3"7"0,0 6 0,7 4 0,10 0 0,12-5 0,17-5 0,18-8 0,13-6 0,10-6 0,10-2 0,10-4 0,2 1 0,-1 3 0,-3 3 0,-17 3-8191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57 24575,'4'-2'0,"1"1"0,-1 0 0,1-1 0,-1 0 0,0 0 0,1 0 0,-1-1 0,0 0 0,-1 1 0,1-1 0,0-1 0,5-5 0,-9 8 0,0 1 0,0-1 0,0 0 0,-1 0 0,1 1 0,0-1 0,0 0 0,0 1 0,-1-1 0,1 0 0,0 1 0,-1-1 0,1 1 0,-1-1 0,1 0 0,0 1 0,-1-1 0,1 1 0,-1-1 0,0 1 0,1 0 0,-1-1 0,1 1 0,-1-1 0,0 1 0,1 0 0,-1 0 0,0-1 0,1 1 0,-1 0 0,0 0 0,1 0 0,-1 0 0,0 0 0,1 0 0,-1 0 0,-1 0 0,-31-4 0,31 4 0,-24 0 0,-1 2 0,1 1 0,0 1 0,0 2 0,0 0 0,1 2 0,0 0 0,0 2 0,-44 24 0,60-28 0,0 0 0,1 0 0,0 0 0,0 1 0,1 1 0,0-1 0,0 1 0,0 0 0,1 1 0,0-1 0,-8 20 0,10-20 0,0-1 0,1 1 0,1 0 0,-1 1 0,1-1 0,1 0 0,0 1 0,0-1 0,0 1 0,1 0 0,0-1 0,1 1 0,0-1 0,4 17 0,-3-20 0,0 0 0,1-1 0,0 1 0,-1 0 0,2-1 0,-1 1 0,0-1 0,1 0 0,0 0 0,0 0 0,0-1 0,0 1 0,0-1 0,1 0 0,0 0 0,-1-1 0,1 1 0,0-1 0,0 0 0,1-1 0,-1 1 0,0-1 0,9 1 0,12 2 0,0-2 0,-1-1 0,42-3 0,-60 2 0,31-2 0,1-2 0,64-16 0,-81 14 0,-1-1 0,0-1 0,0 0 0,-1-2 0,0 0 0,20-15 0,-36 23 0,0-1 0,0 0 0,-1 0 0,1 0 0,-1-1 0,0 1 0,0-1 0,0 0 0,0 1 0,-1-1 0,0-1 0,1 1 0,-2 0 0,1 0 0,0-1 0,-1 1 0,0-1 0,0 1 0,0-1 0,0 0 0,-1 1 0,0-1 0,0-5 0,-1 3 0,-1-1 0,0 1 0,0 0 0,0 0 0,-1 0 0,0 0 0,0 0 0,-1 1 0,1-1 0,-1 1 0,-1 0 0,0 0 0,1 1 0,-7-6 0,-1 1 0,0 0 0,-1 1 0,0 0 0,0 1 0,-1 1 0,0 0 0,0 0 0,-21-5 0,11 5 0,-1 1 0,-1 0 0,1 2 0,-34-1 0,39 5-455,1 1 0,-22 4 0,5 1-6371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2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24575,'-9'4'0,"-9"7"0,-4 1 0,5-1 0,10-3 0,16-3 0,16-2 0,17-1 0,16-2 0,11-4 0,9-3 0,4 1 0,3-4 0,0 0 0,-13 2-8191</inkml:trace>
  <inkml:trace contextRef="#ctx0" brushRef="#br0" timeOffset="1">23 437 24575,'-4'9'0,"-7"8"0,4 6 0,7-1 0,13 0 0,14-4 0,16-4 0,10-5 0,10-9 0,8-4 0,6-2 0,4 1 0,-3 1 0,-14 1-8191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3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 24575,'-5'-5'0,"-1"3"0,4 3 0,8 4 0,12 3 0,12-1 0,11-1 0,16-2 0,17-2 0,16 0 0,9-2 0,8 0 0,-1 0 0,-18 0-8191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24575,'0'5'0,"4"1"0,7 0 0,6-1 0,9-2 0,10-1 0,8-5 0,10-3 0,10-4 0,8-2 0,6-2 0,3 1 0,-12 3-8191</inkml:trace>
  <inkml:trace contextRef="#ctx0" brushRef="#br0" timeOffset="1">193 288 24575,'-5'0'0,"-1"4"0,4 3 0,8-6 0,12-2 0,12-7 0,11 0 0,11-5 0,8 0 0,1-2 0,1 2 0,-2 2 0,-10 4-8191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3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24575,'-4'5'0,"-2"5"0,0 7 0,10 0 0,15-4 0,17-2 0,16-5 0,19-2 0,15-3 0,-7 0-8191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4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24575,'-6'0'0,"-1"0"0,1 1 0,-1 0 0,1 0 0,-1 1 0,1 0 0,0 0 0,0 0 0,0 0 0,0 1 0,0 0 0,1 1 0,-9 5 0,11-6 0,0-1 0,1 1 0,-1 0 0,0 0 0,1 0 0,0 0 0,0 0 0,0 1 0,0-1 0,0 1 0,0-1 0,1 1 0,0 0 0,0-1 0,0 1 0,0 0 0,1 0 0,-1 0 0,1 0 0,0 0 0,0-1 0,1 1 0,0 6 0,-1-9 0,0 0 0,1 0 0,-1 0 0,0 0 0,1 0 0,-1 0 0,1 0 0,-1 0 0,1 0 0,0 0 0,-1 0 0,1 0 0,0 0 0,-1 0 0,1 0 0,0-1 0,0 1 0,0 0 0,0-1 0,0 1 0,0-1 0,0 1 0,0-1 0,0 1 0,0-1 0,0 0 0,0 1 0,0-1 0,0 0 0,0 0 0,1 0 0,-1 0 0,0 0 0,0 0 0,2 0 0,5-2 0,0 1 0,-1-1 0,1 0 0,9-4 0,0 0 0,-6 3 0,0 0 0,1 1 0,-1 0 0,0 1 0,1 0 0,-1 1 0,18 2 0,-26-1 0,0-1 0,0 1 0,0 0 0,0 0 0,0 0 0,0 0 0,-1 0 0,1 0 0,0 1 0,-1 0 0,1-1 0,-1 1 0,0 0 0,0 0 0,1 0 0,-1 1 0,-1-1 0,1 0 0,0 1 0,0-1 0,-1 1 0,0 0 0,1-1 0,-1 1 0,0 0 0,0 0 0,-1 0 0,1 0 0,0 0 0,-1 0 0,0 0 0,0 0 0,0 4 0,-1 0 0,1 1 0,-2-1 0,1 0 0,-1 0 0,0 0 0,-1 0 0,1 0 0,-1-1 0,-1 1 0,1-1 0,-1 0 0,0 0 0,-1 0 0,0 0 0,1-1 0,-2 0 0,1 0 0,-1 0 0,1 0 0,-14 6 0,13-7 0,0 0 0,0 0 0,-1-1 0,0 0 0,1 0 0,-1-1 0,0 0 0,-1 0 0,1-1 0,0 0 0,0 0 0,-1 0 0,1-1 0,0 0 0,-1-1 0,1 0 0,0 0 0,0 0 0,0-1 0,-13-4 0,17 4 0,-1 1 0,1-1 0,0 0 0,-1 0 0,1 0 0,0 0 0,0-1 0,1 1 0,-1-1 0,0 0 0,1 0 0,-1 0 0,1 0 0,0 0 0,0 0 0,0 0 0,1-1 0,-1 1 0,1-1 0,0 0 0,0 1 0,0-1 0,0 0 0,1 1 0,-1-1 0,1 0 0,0 0 0,0 0 0,0 1 0,1-1 0,0 0 0,-1 0 0,1 1 0,0-1 0,1 0 0,-1 1 0,1-1 0,3-5 0,-1 1 0,1 0 0,0 1 0,0-1 0,1 1 0,0 0 0,0 0 0,1 1 0,0 0 0,0 0 0,0 0 0,1 1 0,0 0 0,0 1 0,0 0 0,12-5 0,-11 7 0,0 0 0,1 0 0,0 1 0,-1 0 0,1 1 0,0 0 0,-1 0 0,1 1 0,13 3 0,-20-3 0,-1-1 0,1 1 0,0 0 0,0 0 0,-1 0 0,1 0 0,0 0 0,-1 0 0,1 1 0,-1 0 0,0-1 0,1 1 0,-1 0 0,0 0 0,0 0 0,0 0 0,-1 0 0,1 1 0,0-1 0,-1 1 0,1-1 0,-1 1 0,0-1 0,0 1 0,0 0 0,0 0 0,-1-1 0,1 1 0,-1 0 0,1 0 0,-1 0 0,0 0 0,0 0 0,0-1 0,-1 5 0,-1-1 0,0 0 0,0 0 0,0 0 0,-1-1 0,0 1 0,0-1 0,0 1 0,-1-1 0,1 0 0,-2 0 0,1-1 0,0 1 0,-1-1 0,0 0 0,1 0 0,-2-1 0,-6 5 0,0-1 0,-1 0 0,0 0 0,-1-1 0,0-1 0,0 0 0,-19 4 0,28-8 0,1 0 0,-1-1 0,0 1 0,0-1 0,1 0 0,-1-1 0,0 1 0,0-1 0,1 0 0,-1 0 0,0 0 0,1-1 0,-1 1 0,1-1 0,0 0 0,-1-1 0,-4-3 0,7 5 0,0-1 0,0 0 0,1 0 0,-1 0 0,1 0 0,-1-1 0,1 1 0,0 0 0,0 0 0,0-1 0,0 1 0,0-1 0,0 1 0,1-1 0,-1 1 0,1-1 0,0 1 0,-1-1 0,1 0 0,1 1 0,-1-1 0,0 1 0,1-1 0,-1 1 0,1-1 0,0 1 0,-1-1 0,1 1 0,1 0 0,-1-1 0,0 1 0,0 0 0,3-3 0,0-1 0,1 1 0,-1 0 0,1 0 0,0 0 0,0 1 0,1 0 0,0 0 0,-1 0 0,1 0 0,0 1 0,1 0 0,-1 1 0,0-1 0,1 1 0,11-2 0,-11 2 0,0 1 0,-1 0 0,1 0 0,0 0 0,0 1 0,-1 0 0,1 0 0,0 1 0,0 0 0,-1 0 0,1 1 0,0-1 0,-1 2 0,0-1 0,13 7 0,-18-9 0,1 1 0,0 1 0,-1-1 0,1 0 0,-1 0 0,0 0 0,1 1 0,-1-1 0,0 1 0,0-1 0,1 1 0,-1 0 0,-1-1 0,1 1 0,0 0 0,0-1 0,-1 1 0,1 0 0,-1 0 0,1 0 0,-1 0 0,0 0 0,1 0 0,-1-1 0,0 1 0,-1 0 0,1 0 0,0 0 0,0 0 0,-1 0 0,1 0 0,-1 0 0,0-1 0,1 1 0,-1 0 0,0 0 0,0-1 0,0 1 0,0-1 0,0 1 0,-1-1 0,1 1 0,-2 1 0,-2 2 0,0-1 0,0 1 0,-1 0 0,1-1 0,-1 0 0,0-1 0,0 1 0,0-1 0,-1 0 0,-11 3 0,9-4 0,0-1 0,-1 0 0,1 0 0,0-1 0,-17-2 0,24 2 0,0 0 0,0-1 0,0 1 0,0-1 0,0 0 0,0 1 0,0-1 0,0 0 0,1 0 0,-1 0 0,0 0 0,1 0 0,-1-1 0,-1-1 0,2 2 0,0 0 0,1 0 0,-1 0 0,1 0 0,-1-1 0,1 1 0,0 0 0,-1 0 0,1-1 0,0 1 0,0 0 0,0 0 0,0-1 0,0 1 0,0 0 0,0-1 0,1 1 0,-1 0 0,0 0 0,1-1 0,-1 1 0,1 0 0,-1 0 0,1 0 0,0-2 0,3-2 0,-1 0 0,1 0 0,0 0 0,0 0 0,1 1 0,-1-1 0,1 1 0,0 0 0,0 1 0,1-1 0,8-4 0,-4 3 0,-1 1 0,1 0 0,0 0 0,1 1 0,-1 0 0,12-1 0,-20 3 0,0 1 0,0 0 0,1 0 0,-1 0 0,0 0 0,0 0 0,0 0 0,1 0 0,-1 1 0,0-1 0,0 1 0,0-1 0,0 1 0,0 0 0,3 2 0,-4-2 0,0-1 0,0 1 0,-1 0 0,1 0 0,0 0 0,-1 0 0,1 0 0,-1 0 0,1 0 0,-1 0 0,1 0 0,-1 0 0,0 0 0,0 0 0,1 0 0,-1 0 0,0 0 0,0 0 0,0 0 0,0 0 0,0 0 0,-1 2 0,0 1 0,0 1 0,0-1 0,-1 0 0,0 0 0,0 0 0,0 0 0,0 0 0,-1 0 0,1-1 0,-1 1 0,0-1 0,0 1 0,-5 3 0,-8 6 0,0 0 0,-29 16 0,41-27 0,0 0 0,0 1 0,0-1 0,0-1 0,0 1 0,-1-1 0,1 1 0,-1-1 0,1 0 0,-1-1 0,1 1 0,-1-1 0,0 0 0,1 0 0,-1-1 0,1 1 0,-10-3 0,13 3 0,1 0 0,-1-1 0,0 1 0,1 0 0,-1 0 0,1-1 0,-1 1 0,0-1 0,1 1 0,-1 0 0,1-1 0,-1 1 0,1-1 0,-1 1 0,1-1 0,-1 1 0,1-1 0,0 0 0,-1 1 0,1-1 0,0 0 0,-1 1 0,1-1 0,0 0 0,0 1 0,0-1 0,-1 0 0,1 1 0,0-1 0,0-1 0,1 0 0,-1 1 0,1-1 0,0 0 0,-1 1 0,1-1 0,0 0 0,0 1 0,0-1 0,0 1 0,1 0 0,1-3 0,39-28 0,-30 26 0,0-1 0,0 2 0,1 0 0,19-6 0,-26 10 0,1-1 0,-1 1 0,1 0 0,-1 0 0,1 1 0,-1 0 0,1 0 0,0 0 0,-1 1 0,1 0 0,7 3 0,-12-4 0,-1 1 0,1 0 0,-1-1 0,1 1 0,-1 0 0,1 0 0,-1 0 0,0 1 0,1-1 0,-1 0 0,0 0 0,0 1 0,0-1 0,0 0 0,0 1 0,0-1 0,0 1 0,-1 0 0,1-1 0,0 1 0,-1 0 0,1-1 0,-1 1 0,0 0 0,1-1 0,-1 1 0,0 0 0,0 0 0,0-1 0,-1 1 0,1 0 0,0 0 0,0-1 0,-1 1 0,1 0 0,-1-1 0,0 1 0,-1 2 0,-1 3 0,0 0 0,0-1 0,-1 0 0,0 0 0,0 0 0,-1 0 0,0 0 0,-5 5 0,3-6 0,0 0 0,0 0 0,0 0 0,-1-1 0,1 0 0,-13 4 0,16-7 0,-1 1 0,1-1 0,-1 0 0,0 0 0,0 0 0,0-1 0,0 1 0,0-1 0,0 0 0,1-1 0,-1 1 0,-7-3 0,11 3 0,-1 0 0,1-1 0,0 1 0,-1 0 0,1-1 0,0 0 0,0 1 0,0-1 0,-1 0 0,1 1 0,0-1 0,0 0 0,0 0 0,0 0 0,0 0 0,1 0 0,-1 0 0,0 0 0,0 0 0,1-1 0,-1 1 0,1 0 0,-1 0 0,0-3 0,1 2 0,0-1 0,0 1 0,0 0 0,1 0 0,-1 0 0,1-1 0,-1 1 0,1 0 0,0 0 0,0 0 0,0 0 0,0 0 0,2-3 0,2-2 0,0 1 0,0-1 0,1 1 0,0 0 0,0 1 0,1-1 0,7-4 0,33-10 0,-44 19 0,-1 0 0,1 0 0,-1 1 0,1-1 0,0 1 0,-1 0 0,1 0 0,0 0 0,-1 0 0,1 0 0,0 1 0,-1-1 0,1 1 0,0-1 0,-1 1 0,3 1 0,-2 3-1365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4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240 156 24575,'-3'-1'0,"0"0"0,0 0 0,0 0 0,0 0 0,1 0 0,-1-1 0,0 1 0,1-1 0,-1 0 0,1 0 0,0 1 0,0-2 0,-3-1 0,1 0 0,1 0 0,-1 0 0,1 0 0,0-1 0,0 1 0,-3-6 0,6 9 0,0 1 0,0 0 0,0 0 0,0 0 0,0-1 0,-1 1 0,2 0 0,-1 0 0,0-1 0,0 1 0,0 0 0,0 0 0,0 0 0,0-1 0,0 1 0,0 0 0,0 0 0,0 0 0,0-1 0,0 1 0,1 0 0,-1 0 0,0 0 0,0-1 0,0 1 0,0 0 0,0 0 0,1 0 0,-1 0 0,0 0 0,0 0 0,0-1 0,1 1 0,-1 0 0,0 0 0,0 0 0,0 0 0,1 0 0,-1 0 0,0 0 0,0 0 0,1 0 0,-1 0 0,0 0 0,0 0 0,0 0 0,1 0 0,-1 0 0,0 0 0,0 0 0,1 0 0,-1 0 0,0 1 0,0-1 0,0 0 0,1 0 0,-1 0 0,0 0 0,0 0 0,0 0 0,0 1 0,0-1 0,1 0 0,-1 0 0,0 0 0,0 1 0,0-1 0,0 0 0,1 0 0,-1 1 0,1-1 0,-1 0 0,0 0 0,1 1 0,-1-1 0,0 0 0,1 1 0,-1-1 0,0 0 0,1 1 0,-1-1 0,0 1 0,0-1 0,0 1 0,1-1 0,-1 0 0,0 1 0,0-1 0,0 1 0,0-1 0,0 1 0,0-1 0,0 1 0,0-1 0,0 1 0,0-1 0,0 1 0,0-1 0,0 0 0,0 1 0,0-1 0,0 1 0,0-1 0,-1 1 0,1-1 0,0 0 0,0 1 0,-1-1 0,1 1 0,0-1 0,-1 0 0,1 1 0,-1-1 0,-3 3 0,0-1 0,-1 1 0,1-2 0,-1 1 0,1 0 0,-1-1 0,0 0 0,0 0 0,0 0 0,1 0 0,-1-1 0,0 0 0,0 0 0,0-1 0,0 1 0,0-1 0,1 0 0,-1 0 0,0 0 0,0-1 0,1 0 0,-1 0 0,-4-3 0,8 5 0,0-1 0,1 0 0,-1 0 0,0 0 0,1 0 0,-1 0 0,1 1 0,-1-1 0,1 0 0,0 0 0,-1 0 0,1-1 0,0 1 0,-1 0 0,1 0 0,0 0 0,0 0 0,0 0 0,0 0 0,0 0 0,0 0 0,1 0 0,-1 0 0,0 0 0,0 0 0,1 0 0,-1 0 0,1 0 0,-1 0 0,1 0 0,-1 0 0,1 0 0,-1 0 0,1 0 0,0 0 0,0 1 0,-1-1 0,1 0 0,0 1 0,0-1 0,0 0 0,0 1 0,1-2 0,6-3 0,0 0 0,0 0 0,14-6 0,-22 11 0,7-3 0,0 1 0,1 0 0,-1 0 0,13-2 0,-18 4 0,-1 0 0,1 0 0,0-1 0,-1 2 0,1-1 0,0 0 0,-1 0 0,1 1 0,-1-1 0,1 0 0,0 1 0,2 1 0,-4-2 0,1 1 0,0-1 0,-1 1 0,1 0 0,-1-1 0,1 1 0,-1 0 0,1-1 0,-1 1 0,0 0 0,1 0 0,-1-1 0,0 1 0,0 0 0,1 0 0,-1-1 0,0 1 0,0 0 0,0 0 0,0 0 0,0 0 0,0-1 0,0 1 0,0 0 0,-1 0 0,1 0 0,0 0 0,-2 3 0,1-1 0,-1 1 0,1-1 0,-1 0 0,0 0 0,0 0 0,-1 0 0,1 0 0,0 0 0,-1 0 0,0-1 0,0 0 0,0 1 0,0-1 0,0 0 0,0 0 0,0-1 0,-1 1 0,1-1 0,-1 1 0,-5 0 0,-5 2 0,0 0 0,0-1 0,-1-1 0,-15 1 0,27-3 0,-1 0 0,1 0 0,0 0 0,-1 0 0,1-1 0,0 1 0,-1-1 0,1 0 0,0 0 0,0 0 0,-6-3 0,9 4 0,-1 0 0,1-1 0,-1 1 0,1-1 0,0 1 0,-1 0 0,1-1 0,0 1 0,-1-1 0,1 1 0,0-1 0,-1 1 0,1-1 0,0 1 0,0-1 0,0 1 0,0-1 0,0 1 0,-1-1 0,1 1 0,0-1 0,0 1 0,0-1 0,0 0 0,0 1 0,1-1 0,-1 0 0,1-1 0,-1 0 0,1 1 0,0-1 0,1 0 0,-1 0 0,0 1 0,0-1 0,1 1 0,-1-1 0,1 1 0,2-2 0,8-7 0,1 1 0,0 1 0,24-12 0,-31 17 0,0 0 0,-1 1 0,1 0 0,1 0 0,-1 1 0,0-1 0,0 2 0,0-1 0,1 0 0,-1 1 0,12 1 0,-17-1 0,1 1 0,-1-1 0,0 0 0,1 1 0,-1-1 0,0 1 0,0-1 0,1 1 0,-1 0 0,0 0 0,0-1 0,0 1 0,0 0 0,0 0 0,0 0 0,0 0 0,0 0 0,0 1 0,0-1 0,0 0 0,-1 0 0,1 0 0,0 1 0,-1-1 0,1 0 0,-1 1 0,0-1 0,1 0 0,-1 1 0,0-1 0,0 1 0,0-1 0,0 0 0,0 1 0,0-1 0,0 1 0,-1-1 0,1 0 0,0 1 0,-1-1 0,1 0 0,-1 1 0,1-1 0,-2 3 0,-1 1 0,1 0 0,-1 1 0,0-1 0,-1 0 0,1-1 0,-1 1 0,0-1 0,0 1 0,-8 5 0,6-6 0,-1 0 0,1 0 0,-1-1 0,-9 3 0,14-5 0,0 0 0,0-1 0,0 1 0,0-1 0,0 1 0,0-1 0,0 0 0,1 0 0,-1 1 0,0-2 0,0 1 0,0 0 0,0 0 0,0 0 0,0-1 0,0 1 0,0-1 0,0 0 0,0 1 0,1-1 0,-3-1 0,4 1 0,0 1 0,-1 0 0,1 0 0,0-1 0,0 1 0,0 0 0,-1-1 0,1 1 0,0 0 0,0-1 0,0 1 0,0 0 0,0-1 0,0 1 0,0 0 0,-1-1 0,1 1 0,0 0 0,0-1 0,0 1 0,0 0 0,1-1 0,-1 1 0,0 0 0,0-1 0,0 1 0,0 0 0,0-1 0,0 1 0,1 0 0,-1-1 0,0 1 0,0-1 0,14-11 0,19-6 0,-30 17 0,20-11 0,-14 7 0,0 0 0,0 0 0,1 1 0,-1 0 0,1 1 0,0 0 0,0 1 0,0 0 0,19-2 0,-28 4 0,1 0 0,-1 0 0,0 0 0,0 0 0,0 1 0,1-1 0,-1 0 0,0 0 0,0 1 0,0-1 0,0 1 0,0-1 0,0 1 0,0 0 0,0-1 0,0 1 0,0 0 0,0 0 0,0-1 0,0 1 0,-1 0 0,1 0 0,0 0 0,0 0 0,-1 0 0,1 0 0,-1 0 0,1 0 0,-1 0 0,0 1 0,1-1 0,-1 0 0,0 0 0,0 0 0,1 0 0,-1 1 0,0-1 0,-1 1 0,1 1 0,-1 0 0,1 0 0,-1 0 0,0 0 0,-1 0 0,1 0 0,0-1 0,-1 1 0,1 0 0,-1-1 0,0 1 0,0-1 0,0 0 0,-2 3 0,-5 2 0,0-1 0,0 1 0,-1-2 0,0 1 0,0-1 0,-21 7 0,25-10 0,0 0 0,0 0 0,0-1 0,0 0 0,-1 0 0,1 0 0,0-1 0,-1 0 0,1 0 0,0-1 0,-1 1 0,1-1 0,-10-4 0,15 5 0,0 0 0,0 0 0,0-1 0,1 1 0,-1 0 0,0-1 0,0 1 0,1-1 0,-1 1 0,0-1 0,1 0 0,-1 1 0,0-1 0,1 0 0,-1 1 0,1-1 0,-1 0 0,1 0 0,0 1 0,-1-1 0,1 0 0,0 0 0,-1 0 0,1 1 0,0-1 0,0 0 0,0-2 0,0 2 0,0-1 0,1 0 0,-1 0 0,1 0 0,0 0 0,-1 0 0,1 1 0,0-1 0,0 0 0,0 1 0,0-1 0,2-1 0,2-3 0,1 0 0,0 1 0,0 0 0,0 0 0,8-5 0,-7 6 0,-1 1 0,1 0 0,-1 0 0,1 1 0,0 0 0,0 0 0,0 0 0,1 1 0,-1 0 0,0 1 0,0-1 0,9 2 0,-13-1 0,-1 1 0,0-1 0,1 1 0,-1-1 0,0 1 0,0 0 0,1 0 0,-1 0 0,0 0 0,0 1 0,0-1 0,0 0 0,-1 1 0,1-1 0,0 1 0,2 2 0,-3-1 0,1 0 0,-1 0 0,0-1 0,0 1 0,0 0 0,0 0 0,0 0 0,0 0 0,-1 0 0,0 1 0,0-1 0,1 0 0,-2 0 0,1 0 0,-1 5 0,-1-1 0,0 0 0,0 0 0,0-1 0,-1 1 0,0-1 0,0 0 0,-1 0 0,1 0 0,-1 0 0,-1-1 0,1 1 0,-9 7 0,11-11 0,0 0 0,0 0 0,0 0 0,0-1 0,-1 1 0,1 0 0,0-1 0,-1 1 0,1-1 0,-1 0 0,0 0 0,0 0 0,1 0 0,-1-1 0,0 1 0,0-1 0,0 1 0,1-1 0,-1 0 0,0 0 0,0-1 0,0 1 0,0 0 0,0-1 0,1 0 0,-1 1 0,0-1 0,1 0 0,-1-1 0,0 1 0,1 0 0,-1-1 0,-1-1 0,1 0 0,0 0 0,1 0 0,-1 0 0,1-1 0,0 1 0,0-1 0,0 1 0,0-1 0,1 1 0,-1-1 0,1 0 0,0 0 0,0 0 0,0 0 0,1 0 0,0 0 0,-1 0 0,1 0 0,1 0 0,-1 0 0,1 0 0,-1 0 0,1 0 0,0 0 0,3-5 0,-1-2 0,1 0 0,1 0 0,0 0 0,0 1 0,1-1 0,1 2 0,10-15 0,-13 19 0,1 1 0,-1 0 0,1 0 0,0 0 0,0 0 0,0 1 0,1 0 0,-1 0 0,1 0 0,0 1 0,11-4 0,-15 6 0,0-1 0,0 1 0,0 0 0,0 0 0,0-1 0,1 2 0,-1-1 0,0 0 0,0 0 0,0 1 0,0-1 0,0 1 0,0 0 0,0-1 0,0 1 0,0 0 0,0 0 0,0 0 0,-1 1 0,1-1 0,0 0 0,-1 1 0,1-1 0,-1 1 0,1-1 0,-1 1 0,0 0 0,1 0 0,-1-1 0,0 1 0,0 0 0,-1 0 0,1 0 0,0 0 0,-1 0 0,1 0 0,0 3 0,0 0-170,0 1-1,-1-1 0,1 0 1,-1 0-1,0 0 0,0 1 1,-2 8-1,-4 11-6655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4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53 140 24575,'0'1'0,"0"-1"0,0 0 0,-1 0 0,1 0 0,0 0 0,0 0 0,-1 0 0,1 0 0,0 0 0,-1 0 0,1 0 0,0 0 0,0 0 0,-1 0 0,1 0 0,0 0 0,-1 0 0,1 0 0,0 0 0,0 0 0,-1 0 0,1 0 0,0 0 0,-1 0 0,1-1 0,0 1 0,0 0 0,0 0 0,-1 0 0,1 0 0,0-1 0,0 1 0,0 0 0,-1 0 0,1-1 0,0 1 0,0 0 0,0 0 0,0-1 0,0 1 0,-1 0 0,1 0 0,0-1 0,0 1 0,0 0 0,0-1 0,0 1 0,0 0 0,0 0 0,0-1 0,0 1 0,0 0 0,0-1 0,0 1 0,0 0 0,1 0 0,-1-1 0,0 1 0,0 0 0,0 0 0,0-1 0,1 0 0,0 0 0,0 0 0,0 0 0,-1 1 0,1-1 0,0 0 0,0 0 0,0 1 0,0-1 0,0 1 0,0-1 0,0 1 0,0-1 0,0 1 0,2-1 0,7 2 0,0-1 0,0 2 0,0-1 0,0 1 0,0 1 0,-1 0 0,0 0 0,14 7 0,-2-1 0,-13-7 0,7 4 0,0 0 0,0 0 0,22 15 0,-36-21 0,0 0 0,-1 1 0,1-1 0,-1 0 0,0 0 0,1 1 0,-1-1 0,1 0 0,-1 1 0,1-1 0,-1 1 0,0-1 0,1 0 0,-1 1 0,0-1 0,1 1 0,-1-1 0,0 1 0,0-1 0,1 1 0,-1 0 0,0-1 0,0 1 0,0-1 0,0 1 0,0-1 0,0 1 0,0-1 0,0 1 0,0 1 0,-15 6 0,-27-3 0,19-4 0,1-1 0,0-1 0,-39-7 0,54 7 0,0-1 0,0-1 0,0 1 0,0-1 0,1 0 0,-13-8 0,16 9 0,0 0 0,0 0 0,1-1 0,-1 0 0,1 1 0,-1-1 0,1 0 0,0 0 0,0 0 0,0-1 0,0 1 0,1 0 0,-1-1 0,0-5 0,1 6 0,0-1 0,1 0 0,0 0 0,0 0 0,0 0 0,0 0 0,1 0 0,-1 0 0,1 1 0,0-1 0,0 0 0,0 0 0,1 1 0,-1-1 0,1 1 0,0-1 0,0 1 0,0 0 0,1-1 0,-1 1 0,1 1 0,0-1 0,-1 0 0,1 0 0,1 1 0,-1 0 0,0 0 0,6-3 0,2-2 0,0 1 0,1 1 0,0 0 0,0 1 0,0 0 0,1 1 0,19-3 0,-22 5 0,1 0 0,0 1 0,0 1 0,19 2 0,-27-2 0,0 0 0,0-1 0,0 1 0,0 0 0,-1 0 0,1 1 0,0-1 0,-1 1 0,1-1 0,2 3 0,-4-3 0,0 0 0,0 0 0,0 0 0,-1 0 0,1 0 0,0 1 0,-1-1 0,1 0 0,-1 0 0,1 0 0,-1 1 0,1-1 0,-1 0 0,0 0 0,0 1 0,1-1 0,-1 0 0,0 1 0,0-1 0,-1 0 0,1 1 0,0-1 0,-1 3 0,-1-1 0,1 1 0,-1 0 0,-1-1 0,1 1 0,0-1 0,-1 0 0,0 0 0,0 0 0,0 0 0,0 0 0,0 0 0,0-1 0,-1 0 0,1 0 0,-1 0 0,0 0 0,0 0 0,0-1 0,1 1 0,-8 0 0,4 1 0,0-2 0,0 1 0,0-1 0,0 0 0,-1 0 0,1-1 0,0 0 0,0 0 0,-1-1 0,1 0 0,-8-2 0,14 3 0,-1 0 0,1-1 0,0 1 0,0 0 0,0-1 0,0 0 0,0 1 0,0-1 0,0 1 0,0-1 0,0 0 0,0 0 0,0 0 0,0 0 0,1 0 0,-1 1 0,0-1 0,1 0 0,-1-1 0,0 1 0,1 0 0,-1 0 0,1 0 0,0 0 0,-1 0 0,1 0 0,0-1 0,0 1 0,0-2 0,0 2 0,0 0 0,1 0 0,-1 0 0,1 0 0,-1 0 0,1 0 0,0 0 0,-1 1 0,1-1 0,0 0 0,-1 0 0,1 0 0,0 1 0,0-1 0,0 0 0,0 1 0,0-1 0,0 1 0,0-1 0,0 1 0,0-1 0,0 1 0,0 0 0,0 0 0,0-1 0,0 1 0,0 0 0,0 0 0,1 0 0,-1 0 0,0 0 0,2 1 0,2 0 0,-1 0 0,1 0 0,-1 0 0,1 1 0,-1-1 0,0 1 0,1 0 0,4 4 0,-8-5 0,1 0 0,-1 0 0,0 0 0,0 0 0,1 0 0,-1 0 0,0 0 0,0 1 0,0-1 0,0 0 0,-1 1 0,2 1 0,-2-2 0,1-1 0,-1 1 0,0 0 0,0 0 0,0 0 0,0-1 0,0 1 0,0 0 0,0 0 0,-1-1 0,1 1 0,0 0 0,0 0 0,0-1 0,-1 1 0,1 0 0,0-1 0,-1 1 0,1 0 0,-1-1 0,1 1 0,-1-1 0,1 1 0,-1 0 0,1-1 0,-1 1 0,0-1 0,-2 2 0,1-1 0,-1 0 0,0 0 0,0 0 0,1-1 0,-1 1 0,0-1 0,-5 1 0,7-1 0,0 0 0,-1 1 0,1-1 0,0 0 0,-1 0 0,1 0 0,0 0 0,-1-1 0,1 1 0,0 0 0,0 0 0,-1-1 0,1 1 0,0-1 0,0 1 0,-1-1 0,1 1 0,0-1 0,-2-1 0,7-1 0,0 1 0,0-1 0,0 1 0,0 0 0,0 0 0,0 1 0,5-2 0,5-1 0,-1 0 0,1 1 0,23-2 0,-34 5 0,0-1 0,0 1 0,0 0 0,1 0 0,-1 0 0,0 0 0,0 1 0,0-1 0,0 1 0,0 0 0,0 0 0,0 0 0,0 0 0,0 0 0,0 1 0,0 0 0,0-1 0,-1 1 0,1 0 0,-1 0 0,5 5 0,-7-7 0,0 1 0,1-1 0,-1 0 0,0 1 0,0-1 0,0 0 0,1 1 0,-1-1 0,0 1 0,0-1 0,0 1 0,0-1 0,0 0 0,0 1 0,0-1 0,0 1 0,0-1 0,0 1 0,0-1 0,0 1 0,0-1 0,0 0 0,-1 1 0,1-1 0,0 1 0,0-1 0,0 0 0,-1 1 0,1-1 0,0 0 0,-1 1 0,-14 8 0,-20-3 0,8-4-1365,2-1-5461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4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24575,'0'-1'0,"0"0"0,1 0 0,-1 0 0,1 0 0,-1 0 0,1 0 0,-1 0 0,1 0 0,-1 0 0,1 0 0,0 0 0,0 0 0,-1 0 0,1 1 0,0-1 0,0 0 0,0 1 0,0-1 0,0 0 0,0 1 0,0-1 0,0 1 0,0 0 0,0-1 0,0 1 0,0 0 0,1-1 0,-1 1 0,0 0 0,0 0 0,0 0 0,0 0 0,0 0 0,2 1 0,43 3 0,-45-4 0,15 3 0,0 0 0,31 11 0,-44-13 0,-1 0 0,1 0 0,0 0 0,0 1 0,-1-1 0,1 1 0,0-1 0,-1 1 0,0 0 0,1 0 0,-1 0 0,0 0 0,0 0 0,0 1 0,0-1 0,0 0 0,-1 1 0,1 0 0,-1-1 0,0 1 0,0 0 0,0 0 0,2 5 0,-3-6 0,0-1 0,0 1 0,0 0 0,-1-1 0,1 1 0,0 0 0,-1-1 0,1 1 0,-1 0 0,1-1 0,-1 1 0,0-1 0,0 1 0,1-1 0,-1 1 0,0-1 0,-1 1 0,1-1 0,0 0 0,-3 2 0,1-1 0,0 0 0,0 0 0,-1 0 0,1 0 0,-1-1 0,1 0 0,-1 1 0,1-1 0,-6 0 0,2 0 0,-1 0 0,0 0 0,1-1 0,-1 0 0,1-1 0,-1 0 0,1 0 0,-1 0 0,-8-4 0,14 5 0,0-1 0,0 0 0,0 1 0,1-1 0,-1 0 0,0 0 0,0 0 0,1 0 0,-1-1 0,1 1 0,-1 0 0,1-1 0,-1 1 0,1-1 0,0 1 0,0-1 0,0 0 0,0 1 0,0-1 0,0 0 0,0 0 0,0 0 0,1 0 0,-1 0 0,1 1 0,0-1 0,-1 0 0,1 0 0,0 0 0,0 0 0,0 0 0,0 0 0,1 0 0,-1 0 0,0 0 0,1 0 0,-1 0 0,1 0 0,0 0 0,0 0 0,1-2 0,1-2 0,1 0 0,0 1 0,0-1 0,0 1 0,1-1 0,0 1 0,0 0 0,0 1 0,1 0 0,10-7 0,-8 7 0,1 0 0,-1 0 0,1 1 0,0 1 0,0 0 0,1 0 0,15-1 0,-22 3 0,0 0 0,0 0 0,-1 0 0,1 0 0,0 1 0,-1-1 0,1 1 0,0 0 0,-1-1 0,1 1 0,-1 1 0,1-1 0,2 2 0,-3-2 0,-1 1 0,0-1 0,0 0 0,0 1 0,0-1 0,0 1 0,0-1 0,0 1 0,0-1 0,-1 1 0,1 0 0,-1-1 0,1 1 0,-1 0 0,0 0 0,1-1 0,-1 1 0,0 0 0,0 0 0,0-1 0,-1 1 0,1 0 0,-1 1 0,0 2 0,0-1 0,-1 0 0,1 0 0,-1 0 0,0-1 0,0 1 0,-1 0 0,1-1 0,-1 1 0,1-1 0,-1 0 0,0 0 0,-1 0 0,1 0 0,0 0 0,-1-1 0,0 0 0,1 0 0,-1 0 0,0 0 0,0 0 0,0-1 0,-5 2 0,-3 1 0,-1-1 0,0 0 0,0 0 0,-1-1 0,1-1 0,-17 0 0,28-1 0,-1-1 0,0 1 0,1 0 0,-1 0 0,1-1 0,-1 0 0,1 1 0,-1-1 0,1 0 0,-1 0 0,1 0 0,0-1 0,-1 1 0,1-1 0,0 1 0,0-1 0,0 0 0,-3-3 0,4 3 0,0 1 0,1-1 0,-1 1 0,0-1 0,1 1 0,0-1 0,-1 0 0,1 1 0,0-1 0,0 0 0,0 1 0,0-1 0,0 0 0,0 1 0,0-1 0,1 0 0,-1 1 0,1-1 0,-1 1 0,1-1 0,-1 1 0,1-1 0,0 1 0,0-1 0,0 1 0,0 0 0,0-1 0,0 1 0,0 0 0,2-2 0,10-9 0,1 0 0,0 0 0,1 1 0,0 1 0,1 1 0,0 0 0,1 1 0,0 1 0,0 0 0,0 1 0,20-3 0,-34 8 0,0 0 0,0 1 0,0-1 0,0 1 0,0 0 0,0 0 0,0 0 0,0 1 0,0-1 0,0 1 0,0-1 0,0 1 0,0 0 0,-1 0 0,1 0 0,0 1 0,0-1 0,2 2 0,-4-1 0,0-1 0,0 0 0,1 1 0,-1-1 0,-1 1 0,1-1 0,0 1 0,0-1 0,0 1 0,-1 0 0,1-1 0,-1 1 0,0 0 0,1-1 0,-1 1 0,0 0 0,0 0 0,0-1 0,0 1 0,0 0 0,0 0 0,-1-1 0,1 1 0,0 0 0,-1 0 0,0-1 0,1 1 0,-1-1 0,0 1 0,0 0 0,-1 1 0,-2 3 0,0 0 0,-1 0 0,0 0 0,0 0 0,0-1 0,-1 1 0,1-1 0,-1-1 0,-1 1 0,1-1 0,0 0 0,-1-1 0,-11 5 0,10-5 0,-1 0 0,1 0 0,0-1 0,-1 0 0,1 0 0,-1-1 0,0 0 0,1-1 0,-1 0 0,0 0 0,-13-3 0,19 2-54,0 1-1,1-1 0,-1 0 1,0 0-1,1 0 1,-1 0-1,1 0 0,0-1 1,-1 1-1,1-1 1,0 1-1,0-1 0,0 0 1,0 0-1,0 0 0,0 0 1,0 0-1,1 0 1,-1-1-1,1 1 0,0 0 1,-1-1-1,1 1 1,0-4-1,-1-9-6771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4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3247 1 24575,'30'0'0,"-22"0"0,-24 0 0,-1240 29-2434,632-9 1587,186-6 847,-495 7 0,916-22 70,20-3 107,28-3 296,-29 6-434,46-9-857,4-1-4033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4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24575,'19'0'0,"-1"2"0,26 4 0,-38-5 0,-1 0 0,0 0 0,0 0 0,0 1 0,0 0 0,0 0 0,-1 0 0,1 1 0,-1-1 0,1 1 0,-1 0 0,8 7 0,-11-8 0,0-1 0,-1 0 0,1 1 0,-1-1 0,1 1 0,-1-1 0,1 1 0,-1-1 0,0 1 0,1-1 0,-1 1 0,0-1 0,0 1 0,0 0 0,0-1 0,-1 1 0,1-1 0,0 1 0,-1-1 0,1 1 0,-1-1 0,1 1 0,-1-1 0,0 0 0,1 1 0,-1-1 0,0 0 0,0 1 0,0-1 0,0 0 0,0 0 0,0 0 0,-1 0 0,1 0 0,0 0 0,-2 1 0,-8 6 0,0 0 0,0-1 0,-16 7 0,18-9 0,-414 181 0,385-171 0,33-13 0,-31 15 0,36-17 0,-1 0 0,0 1 0,1-1 0,-1 0 0,1 1 0,-1-1 0,1 0 0,-1 1 0,1-1 0,-1 1 0,1-1 0,0 1 0,-1-1 0,1 1 0,-1-1 0,1 1 0,0 0 0,0-1 0,-1 1 0,1-1 0,0 1 0,0 0 0,0-1 0,0 1 0,-1 0 0,1-1 0,0 1 0,0 0 0,1-1 0,-1 1 0,0 0 0,0-1 0,0 1 0,0-1 0,0 1 0,1 0 0,-1-1 0,0 1 0,0-1 0,1 1 0,-1 0 0,1-1 0,-1 1 0,0-1 0,1 1 0,-1-1 0,1 0 0,0 1 0,11 7 0,-1-1 0,1 0 0,0-1 0,1 0 0,0-1 0,-1-1 0,19 5 0,-6-2 0,268 71-1365,-193-55-5461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33 24575,'0'-1'0,"0"0"0,0-1 0,0 1 0,0 0 0,0-1 0,0 1 0,-1 0 0,1 0 0,0-1 0,-1 1 0,1 0 0,-1 0 0,0 0 0,1-1 0,-1 1 0,0 0 0,0 0 0,1 0 0,-1 0 0,0 0 0,0 1 0,0-1 0,0 0 0,0 0 0,0 1 0,0-1 0,-1 0 0,1 1 0,0-1 0,0 1 0,-1-1 0,1 1 0,0 0 0,0 0 0,-1 0 0,1-1 0,-3 1 0,0 1 0,0-1 0,0 0 0,0 1 0,0 0 0,0-1 0,0 2 0,0-1 0,0 0 0,0 1 0,-5 3 0,-22 17 0,2 2 0,0 0 0,-31 36 0,29-28 0,-65 51 0,92-80 0,-22 20 0,26-23 0,-1 1 0,1 0 0,0-1 0,-1 1 0,1-1 0,0 1 0,-1 0 0,1 0 0,0-1 0,0 1 0,0 0 0,0-1 0,0 1 0,0 0 0,0 0 0,0-1 0,0 1 0,0 0 0,0-1 0,0 1 0,0 0 0,0 0 0,1-1 0,-1 1 0,0 0 0,1-1 0,-1 1 0,0-1 0,1 1 0,-1 0 0,1-1 0,-1 1 0,1-1 0,-1 1 0,1-1 0,-1 1 0,1-1 0,-1 0 0,1 1 0,0-1 0,0 1 0,52 30 0,24 16 0,9 16-1365,-62-44-5461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4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3047 83 24575,'-7'-1'0,"1"0"0,-1 0 0,0-1 0,1 0 0,-7-2 0,-25-6 0,-611-40-126,-2 40-438,552 9 568,-1243 1-1245,1300 0 1250,10-1 16,-1 2-1,0 1 1,-39 7-1,63-6 267,9 0 50,18 2 355,31 0-204,40-3-1857,-47-2-5461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4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25 24575,'1'-2'0,"-1"0"0,1 0 0,0 1 0,0-1 0,0 0 0,0 1 0,0-1 0,0 0 0,0 1 0,2-2 0,0-1 0,-10 8 0,-44 33 0,-2-2 0,-2-3 0,-1-2 0,-1-3 0,-1-2 0,-90 25 0,143-49 0,1 0 0,-1 0 0,1 1 0,-1 0 0,1 0 0,-1 0 0,1 1 0,0-1 0,-4 4 0,7-6 0,1 1 0,-1 0 0,1-1 0,0 1 0,-1-1 0,1 1 0,-1 0 0,1-1 0,0 1 0,-1 0 0,1-1 0,0 1 0,0 0 0,0 0 0,0-1 0,0 1 0,-1 0 0,1 0 0,0-1 0,1 1 0,-1 0 0,0 0 0,0 0 0,1 1 0,0 0 0,0 0 0,0 0 0,0 0 0,1-1 0,-1 1 0,1 0 0,-1-1 0,1 1 0,-1-1 0,1 0 0,2 2 0,39 25 0,2-3 0,57 25 0,-31-16 0,238 121-1365,-218-107-5461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4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1949 0 24575,'-40'3'0,"-1"1"0,-71 18 0,27-5 0,-389 35 0,-4-39 0,-215-14-1365,667 1-5461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4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30 24575,'7'-27'0,"-6"25"0,-5 5 0,-4 6 0,-12 7 0,-1 0 0,0-1 0,-32 16 0,18-10 0,-1 0 0,-2-2 0,0-1 0,-1-2 0,-66 17 0,105-33 0,0 0 0,0 0 0,-1 0 0,1 0 0,0 0 0,0 0 0,0 0 0,0 0 0,-1 0 0,1 0 0,0 0 0,0 0 0,0 0 0,0 0 0,-1 0 0,1 0 0,0 0 0,0 0 0,0 0 0,0 0 0,-1 0 0,1 0 0,0 0 0,0 0 0,0 0 0,0 1 0,0-1 0,-1 0 0,1 0 0,0 0 0,0 0 0,0 0 0,0 0 0,0 1 0,0-1 0,0 0 0,-1 0 0,1 0 0,0 0 0,0 1 0,0-1 0,0 0 0,0 0 0,0 0 0,0 0 0,0 1 0,0-1 0,0 0 0,0 0 0,0 0 0,0 0 0,0 1 0,0-1 0,13 4 0,34 3 0,-35-6 0,56 10-195,-1 2 0,-1 3 0,0 3 0,-1 3 0,-2 3 0,114 61 0,-115-48-6631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5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2288 1 24575,'1'0'0,"-1"0"0,0 1 0,1-1 0,-1 0 0,0 0 0,1 1 0,-1-1 0,0 0 0,0 1 0,1-1 0,-1 0 0,0 1 0,0-1 0,1 1 0,-1-1 0,0 0 0,0 1 0,0-1 0,0 1 0,0-1 0,0 0 0,0 1 0,0-1 0,0 1 0,0-1 0,0 1 0,0-1 0,0 0 0,0 1 0,0-1 0,0 1 0,0-1 0,0 1 0,-1-1 0,1 0 0,0 1 0,0-1 0,0 0 0,-1 1 0,1-1 0,0 0 0,-1 1 0,1-1 0,0 0 0,-1 1 0,1-1 0,0 0 0,-1 0 0,1 0 0,0 1 0,-1-1 0,1 0 0,-1 0 0,1 0 0,0 0 0,-1 0 0,1 0 0,-1 1 0,-30 4 0,-178 5 0,69-5 0,-562 16 0,253-10 0,321-7 0,-403 26 0,516-29-341,1 1 0,0 1-1,-21 6 1,20-2-6485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5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24575,'-7'7'0,"-1"-2"0,-1 1 0,1-1 0,-1 0 0,0-1 0,0 0 0,-15 4 0,0 2 0,-236 86 0,218-82 0,57-18-52,1 0-1,-1 1 1,1 1-1,-1 0 1,1 1-1,0 1 1,0 0-1,-1 1 1,1 1-1,0 1 1,-1 0-1,0 1 1,1 0-1,-2 1 1,1 1-1,0 0 1,-1 1-1,-1 1 1,1 0-1,-1 1 1,0 0-1,-1 1 0,0 1 1,-1 0-1,11 12 1,15 24-6774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5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 24575,'0'0'0,"0"0"0,1-1 0,-1 1 0,0 0 0,0-1 0,0 1 0,0 0 0,0-1 0,0 1 0,0 0 0,-1-1 0,1 1 0,0 0 0,0-1 0,0 1 0,0 0 0,0-1 0,0 1 0,-1 0 0,1-1 0,0 1 0,0 0 0,0 0 0,-1-1 0,1 1 0,0 0 0,0 0 0,-1-1 0,1 1 0,0 0 0,-1 0 0,1 0 0,0 0 0,-1 0 0,1-1 0,0 1 0,-1 0 0,0 0 0,1 0 0,-1 0 0,1 1 0,-1-1 0,1 0 0,-1 0 0,0 1 0,1-1 0,-1 0 0,1 1 0,-1-1 0,1 1 0,0-1 0,-1 1 0,1-1 0,-1 1 0,1-1 0,0 1 0,-1-1 0,1 1 0,0-1 0,0 1 0,-1 0 0,-1 10 0,1-1 0,-1 1 0,2 0 0,0-1 0,0 1 0,1-1 0,0 1 0,4 15 0,-1 4 0,26 192 0,29 301 0,0 928 0,-48-1121 0,-5 595 0,-22-494 0,12-267 0,-27 207 0,10-175 0,17-144 0,-21 363 0,27-75 0,-2-469-1365,0 72-5461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5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2935 1 24575,'-26'1'0,"-45"9"0,-9 0 0,-794 30-541,179-9 55,-426 37-708,1053-64-4776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5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55 24575,'2'-1'0,"1"1"0,-1-1 0,1 0 0,-1 0 0,0 0 0,1-1 0,-1 1 0,0 0 0,0-1 0,0 0 0,0 1 0,3-4 0,20-22 0,-25 27 0,1 0 0,-1 0 0,0 0 0,0 0 0,0 0 0,0 0 0,1-1 0,-1 1 0,0 0 0,0 0 0,0 0 0,0 0 0,0 0 0,0 0 0,1-1 0,-1 1 0,0 0 0,0 0 0,0 0 0,0 0 0,0-1 0,0 1 0,0 0 0,0 0 0,0 0 0,0-1 0,0 1 0,0 0 0,0 0 0,0 0 0,0 0 0,0-1 0,0 1 0,0 0 0,0 0 0,0 0 0,0-1 0,0 1 0,0 0 0,0 0 0,0 0 0,0 0 0,0-1 0,-1 1 0,1 0 0,0 0 0,0 0 0,0 0 0,0 0 0,0-1 0,0 1 0,-1 0 0,1 0 0,0 0 0,0 0 0,0 0 0,0 0 0,-1 0 0,1 0 0,0 0 0,0 0 0,0 0 0,-1-1 0,-20 4 0,-26 12 0,-102 41 0,-110 39 0,248-92 0,-3 1 0,1 1 0,-1 0 0,-13 9 0,25-14 0,0 1 0,1 0 0,-1-1 0,1 1 0,-1 0 0,1 0 0,-1 0 0,1 1 0,-1-1 0,1 0 0,0 0 0,0 1 0,0-1 0,0 1 0,0-1 0,0 1 0,0-1 0,0 1 0,0 0 0,1-1 0,-1 1 0,1 0 0,-1 0 0,1-1 0,0 1 0,0 0 0,0 0 0,0-1 0,0 1 0,0 0 0,0 0 0,0 0 0,1 1 0,5 7 0,-1-1 0,1 0 0,1 0 0,0-1 0,0 0 0,1 0 0,0 0 0,0-1 0,11 7 0,7 7 0,247 231-1365,-210-190-5461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5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566 459 24575,'0'-3'0,"-1"0"0,1 0 0,-1 0 0,0 0 0,0 0 0,0 0 0,-3-4 0,-7-23 0,11 19 0,1 0 0,0 0 0,0 0 0,1 1 0,1-1 0,0 0 0,6-13 0,-5 13 0,0-1 0,-1 1 0,0-1 0,-1 1 0,0-1 0,0-19 0,-3 22 0,1 1 0,-2-1 0,1 1 0,-1 0 0,0-1 0,-1 1 0,0 0 0,0 0 0,-1 1 0,0-1 0,0 1 0,-1 0 0,0 0 0,0 0 0,-1 1 0,1 0 0,-8-6 0,4 5 0,1 0 0,-2 1 0,1 1 0,-1 0 0,1 0 0,-1 0 0,-1 2 0,1-1 0,-1 1 0,1 1 0,-1-1 0,-20 0 0,7 2 0,0 2 0,1 0 0,-1 1 0,0 1 0,-37 11 0,48-10 0,-1 0 0,1 1 0,0 1 0,0 0 0,0 1 0,1 0 0,0 1 0,0 0 0,1 1 0,-16 16 0,23-21 0,0 0 0,1 1 0,0-1 0,0 1 0,0 0 0,0 0 0,1 0 0,0 0 0,0 0 0,0 0 0,1 1 0,0-1 0,0 0 0,0 1 0,0-1 0,1 1 0,0 0 0,0-1 0,1 1 0,-1-1 0,1 1 0,1-1 0,-1 1 0,1-1 0,-1 0 0,2 0 0,-1 0 0,0 0 0,1 0 0,5 7 0,6 7 0,2 0 0,-1-1 0,2 0 0,0-2 0,34 26 0,275 168 0,-56-40 0,-251-157 0,0 1 0,-1 1 0,-1 0 0,28 33 0,-42-44 0,0 0 0,0 0 0,-1 1 0,1-1 0,-1 1 0,0 0 0,0 0 0,-1 0 0,1 0 0,-1 0 0,0 0 0,0 6 0,-1-8 0,0 1 0,-1 0 0,1 0 0,-1-1 0,0 1 0,0-1 0,-1 1 0,1-1 0,-1 1 0,1-1 0,-1 0 0,0 0 0,0 0 0,-1 0 0,1 0 0,-1 0 0,1-1 0,-1 1 0,-3 2 0,-8 5 0,-1 0 0,0-1 0,-1 0 0,1-1 0,-2-1 0,1-1 0,-28 8 0,0-4 0,-81 10 0,84-16 0,-1-2 0,-59-5 0,79 1 0,0-1 0,0-1 0,1-1 0,-1-1 0,1-1 0,-25-11 0,39 15 0,1 0 0,0-1 0,0 0 0,1 0 0,-1 0 0,1 0 0,0-1 0,0 0 0,0 0 0,1 0 0,0-1 0,0 1 0,0-1 0,1 0 0,0 0 0,0 0 0,0-1 0,1 1 0,0-1 0,0 0 0,0 1 0,1-1 0,0 0 0,1 0 0,-1 0 0,1 0 0,1 0 0,-1 1 0,1-1 0,0 0 0,1 0 0,0 1 0,5-13 0,3-5 0,1 0 0,1 2 0,1-1 0,1 2 0,2-1 0,-1 2 0,2 0 0,1 1 0,30-25 0,-3 8 0,1 2 0,1 2 0,64-33 0,30-1 0,-124 59 0,0 2 0,1 0 0,-1 1 0,1 0 0,0 1 0,26 0 0,-39 4 0,1-1 0,0 1 0,-1-1 0,1 2 0,-1-1 0,1 1 0,-1-1 0,1 1 0,-1 1 0,0-1 0,0 1 0,0 0 0,-1 0 0,1 0 0,-1 1 0,1 0 0,-1 0 0,0 0 0,-1 0 0,1 1 0,-1-1 0,0 1 0,4 6 0,3 10 0,-1 1 0,0 0 0,-2 0 0,7 31 0,-7-24 0,12 40-341,2-1 0,3-1-1,34 64 1,-43-104-6485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24575,'0'-5'0,"4"-1"0,7 0 0,6 1 0,5 2 0,7 1 0,4 1 0,6 1 0,5-1 0,0 2 0,2-1 0,-3 0 0,-3 0 0,-5 1 0,-7-6 0,-10-1-8191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5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25 101 24575,'0'-9'0,"0"-8"0,0-5 0,0-4 0,-5 7 0,-1 12 0,0 11 0,2 10 0,0 2-8191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5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252 379 24575,'26'1'0,"-12"0"0,0-1 0,0-1 0,1 0 0,21-5 0,-32 5 0,0 0 0,-1 0 0,1-1 0,0 1 0,-1-1 0,1 0 0,-1 0 0,0 0 0,0-1 0,0 1 0,0-1 0,0 0 0,0 0 0,-1 0 0,1 0 0,-1 0 0,0 0 0,0-1 0,0 1 0,-1-1 0,3-5 0,-2 0 0,0 0 0,0-1 0,-1 1 0,-1-1 0,1 1 0,-1-1 0,-1 1 0,0-1 0,0 1 0,-1-1 0,0 1 0,-1 0 0,0 0 0,0 0 0,-1 0 0,0 1 0,-1-1 0,-8-12 0,6 11 0,0 0 0,0 1 0,-1-1 0,0 1 0,-1 1 0,0 0 0,0 0 0,-1 1 0,1 0 0,-2 0 0,1 1 0,-1 1 0,0-1 0,-16-4 0,16 8 0,0 1 0,0-1 0,0 2 0,0 0 0,0 0 0,0 1 0,-1 0 0,2 1 0,-1 0 0,0 1 0,0 0 0,1 1 0,-1 0 0,-11 6 0,17-7 0,0-1 0,1 1 0,-1 0 0,1 0 0,-1 0 0,1 1 0,0 0 0,0 0 0,1 0 0,-1 0 0,1 0 0,0 1 0,0-1 0,0 1 0,1 0 0,-1 0 0,1 0 0,1 0 0,-1 0 0,1 0 0,-1 1 0,1-1 0,1 0 0,-1 1 0,1-1 0,0 1 0,0-1 0,1 1 0,0-1 0,2 10 0,0-8 0,0 1 0,0-1 0,1 0 0,0 0 0,0-1 0,1 1 0,-1-1 0,2 0 0,-1 0 0,1 0 0,-1-1 0,2 0 0,12 9 0,-2-3 0,1-1 0,0-1 0,0 0 0,27 7 0,-28-11 0,1-1 0,-1-1 0,1-1 0,0-1 0,0 0 0,0-1 0,0-1 0,31-6 0,-44 7 0,-1 0 0,1 0 0,0 0 0,-1 1 0,1 0 0,-1-1 0,1 2 0,-1-1 0,1 0 0,-1 1 0,0 0 0,0 0 0,0 0 0,0 1 0,0-1 0,0 1 0,-1 0 0,1 0 0,-1 0 0,0 0 0,0 1 0,0-1 0,0 1 0,0 0 0,3 7 0,5 11 0,-1 0 0,0 0 0,10 42 0,-11-34 0,86 290 0,-71-217 0,14 120 0,-35-204 0,-2 0 0,0 1 0,-1-1 0,-3 27 0,3-42 0,-1-1 0,0 1 0,1 0 0,-1-1 0,0 1 0,-1 0 0,1-1 0,-1 0 0,1 1 0,-1-1 0,0 0 0,-1 0 0,1 0 0,0 0 0,-1 0 0,1 0 0,-1-1 0,0 1 0,0-1 0,0 0 0,0 0 0,0 0 0,-1 0 0,1-1 0,-1 1 0,1-1 0,-1 0 0,1 0 0,-7 1 0,-1-1 0,0-1 0,0 0 0,0-1 0,0 0 0,1-1 0,-1 0 0,0-1 0,1 0 0,-1 0 0,1-1 0,0-1 0,0 0 0,1 0 0,-16-12 0,12 8 0,0-1 0,1-1 0,0 0 0,0-1 0,2 0 0,-1-1 0,2 0 0,-1 0 0,-8-20 0,11 18 8,1 1 0,1-1 0,1 0 0,0 0 0,1 0 0,0-1 0,1 1 0,1-1 0,1 1 0,0-1 0,1 1 0,0-1 0,2 1 0,6-26 0,-3 21-143,0 1 0,2 0 0,0 1 0,2 0 0,0 0 0,0 1 0,2 0 0,0 1 0,1 0 0,26-24 0,7 1-6691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5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24575,'0'5'0,"4"1"0,3 4 0,-2 1-8191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29.2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24575,'-5'0'0,"-6"0"0,-6 0 0,5 0 0,9 0 0,14 0 0,15 0 0,16 0 0,16 0 0,11 0 0,8 0 0,5 0 0,3 0 0,0 0 0,-14 0-8191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29.6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23 24575,'-5'5'0,"-6"1"0,0 5 0,5 0 0,8-2 0,10-6 0,11-5 0,11-6 0,14-2 0,7 1 0,10-3 0,6 1 0,2 2 0,-13 3-8191</inkml:trace>
  <inkml:trace contextRef="#ctx0" brushRef="#br0" timeOffset="1">280 214 24575,'-4'5'0,"-7"2"0,-6 3 0,-4 1 0,5-1 0,11-3 0,10-3 0,10-1 0,10-2 0,12-1 0,8-5 0,5-1 0,0-1 0,0-3 0,1 0 0,-4 2 0,-5 2 0,-10 2-8191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29.9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 24575,'-5'4'0,"4"7"0,6 1 0,11-2 0,13 3 0,10-1 0,13-3 0,12-3 0,-6-2-8191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8:59.0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1368 414 24575,'0'-11'0,"0"0"0,-1 0 0,0 0 0,-1 1 0,0-1 0,0 0 0,-1 1 0,-1-1 0,0 1 0,0 0 0,-1 0 0,0 0 0,-1 1 0,0 0 0,0 0 0,-1 0 0,0 1 0,-1 0 0,1 1 0,-2-1 0,-13-9 0,2 6 0,0 0 0,-1 1 0,0 1 0,-1 1 0,0 1 0,0 1 0,0 0 0,-32-2 0,-5 3 0,1 2 0,-65 6 0,83 0 0,0 2 0,0 1 0,1 2 0,1 2 0,-1 2 0,2 1 0,-1 2 0,-36 21 0,44-19 0,0 1 0,0 2 0,2 1 0,1 1 0,0 1 0,2 2 0,0 0 0,2 2 0,-28 41 0,35-41 0,1 0 0,1 1 0,2 0 0,1 1 0,1 0 0,1 0 0,2 1 0,0 1 0,3-1 0,0 1 0,2 0 0,2 0 0,3 36 0,0-48 0,0-1 0,2 0 0,0 0 0,1-1 0,1 0 0,1 0 0,0 0 0,14 20 0,-7-16 0,1 0 0,1-1 0,1 0 0,1-1 0,27 21 0,-10-14 0,1-2 0,1-1 0,1-1 0,1-3 0,1-1 0,73 22 0,-64-27 0,0-1 0,0-3 0,1-1 0,0-3 0,0-3 0,0-1 0,86-11 0,-111 7 0,0-2 0,0-1 0,0-1 0,-1-2 0,0 0 0,0-1 0,-1-2 0,-1 0 0,0-2 0,0-1 0,-2 0 0,0-2 0,0 0 0,-2-1 0,0-1 0,24-33 0,-12 7 0,-3-1 0,-1-2 0,-3 0 0,-2-2 0,-2-1 0,-2 0 0,-2-1 0,-3-1 0,-2 0 0,-2-1 0,-3 0 0,-1-94 0,-6 126 0,-1 0 0,-1 0 0,-1 1 0,-1-1 0,0 1 0,-2 0 0,0 0 0,-2 1 0,-21-38 0,19 42 0,0 0 0,-1 1 0,-1 0 0,0 1 0,-1 1 0,-1 0 0,0 1 0,0 0 0,-1 1 0,-1 1 0,-27-12 0,27 13 0,-1 1 0,-1 0 0,0 2 0,0 0 0,0 1 0,0 1 0,-39-2 0,55 6 7,1 0 0,0 0 0,0 0 0,-1 1 0,1-1 0,0 1 0,0 0 0,-1-1 1,1 1-1,0 0 0,0 0 0,0 1 0,0-1 0,0 0 0,1 0 0,-3 3 0,-19 30-1483,23-34 1467,-8 16-6817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9:01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 24575,'0'-1'0,"1"0"0,-1 0 0,0 0 0,1 0 0,-1 0 0,1 0 0,-1 0 0,1 0 0,-1 0 0,1 0 0,0 1 0,0-1 0,-1 0 0,1 0 0,0 1 0,0-1 0,0 1 0,0-1 0,-1 1 0,1-1 0,0 1 0,0-1 0,0 1 0,0 0 0,0-1 0,0 1 0,2 0 0,34-5 0,-31 4 0,10 0 0,0 1 0,-1 1 0,1 0 0,0 1 0,-1 0 0,1 1 0,-1 1 0,0 1 0,0 0 0,0 1 0,-1 0 0,0 1 0,15 10 0,-27-16 0,0 0 0,0 1 0,-1-1 0,1 0 0,0 1 0,0-1 0,-1 1 0,1 0 0,-1-1 0,1 1 0,-1 0 0,0 0 0,0 0 0,0 0 0,0 0 0,0 0 0,0 1 0,0-1 0,-1 0 0,1 0 0,-1 1 0,0-1 0,1 0 0,-1 0 0,0 1 0,0-1 0,-1 0 0,1 1 0,0-1 0,-1 0 0,0 0 0,1 1 0,-1-1 0,0 0 0,0 0 0,0 0 0,0 0 0,0 0 0,-1 0 0,-1 1 0,-7 10 0,-1-2 0,0 0 0,-1 0 0,-25 17 0,10-7 0,12-9 0,1 0 0,1 1 0,0 1 0,1 0 0,1 0 0,-13 21 0,22-31 0,-1 0 0,1 1 0,0 0 0,0-1 0,1 1 0,0 0 0,-1 0 0,2 0 0,-1 0 0,0 0 0,1 0 0,0 0 0,0 0 0,1 0 0,0 0 0,-1 0 0,1-1 0,1 1 0,-1 0 0,1 0 0,0-1 0,0 1 0,0-1 0,1 1 0,-1-1 0,1 0 0,0 0 0,5 5 0,-1-3 0,0 1 0,1-1 0,0-1 0,0 0 0,0 0 0,0 0 0,1-1 0,0 0 0,0-1 0,0 0 0,0 0 0,1-1 0,-1 0 0,1-1 0,-1 0 0,1 0 0,12-2 0,-2 1 0,0-2 0,-1 0 0,1-1 0,-1-1 0,0-1 0,0 0 0,27-13 0,-42 17 0,0-1 0,-1 0 0,1 0 0,-1 0 0,0 0 0,0-1 0,0 1 0,0-1 0,4-4 0,-7 1 0,-10 6 0,-10 5 0,13-2 0,0 1 0,-1-1 0,1 2 0,1-1 0,-1 1 0,1 0 0,0 0 0,0 1 0,0-1 0,1 1 0,0 1 0,0-1 0,0 1 0,-3 7 0,5-8 0,0 1 0,1-1 0,0 0 0,0 1 0,1-1 0,0 1 0,0 0 0,0-1 0,1 1 0,0 0 0,0 0 0,1-1 0,0 1 0,0 0 0,0-1 0,1 1 0,3 8 0,6 8 0,0-1 0,2 0 0,0 0 0,23 25 0,-20-25 0,0 1 0,-1 0 0,15 33 0,-28-53 0,-1-1 0,0 1 0,0 0 0,0 1 0,0-1 0,0 0 0,0 0 0,-1 0 0,0 0 0,0 1 0,0-1 0,0 0 0,0 0 0,0 1 0,-1-1 0,1 0 0,-1 0 0,0 0 0,0 0 0,-3 6 0,1-6 0,1 0 0,-1-1 0,0 1 0,1 0 0,-1-1 0,-1 0 0,1 0 0,0 0 0,0 0 0,-1 0 0,1 0 0,-1-1 0,0 0 0,1 0 0,-1 0 0,0 0 0,-4 0 0,-18 2-114,0 0 1,-1-2-1,1-1 0,0-2 0,0 0 1,0-1-1,0-2 0,1-1 0,-1-1 1,1-1-1,-24-11 0,22 5-6712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9:02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1589 169 24575,'0'-3'0,"-1"0"0,1 1 0,-1-1 0,0 1 0,0-1 0,0 0 0,0 1 0,0 0 0,-1-1 0,1 1 0,-1 0 0,0 0 0,1 0 0,-1 0 0,0 0 0,0 0 0,-3-2 0,-40-26 0,19 18 0,0 0 0,-1 2 0,0 0 0,-1 2 0,-42-6 0,-146-8 0,122 20 0,-171 19 0,-89 41 0,319-51 0,1 1 0,0 1 0,1 2 0,-44 20 0,66-25 0,0 0 0,0 1 0,1 0 0,0 1 0,0 0 0,0 0 0,1 1 0,1 0 0,-1 1 0,2 0 0,-1 0 0,1 1 0,1 0 0,0 0 0,-7 18 0,7-8 0,0 1 0,1-1 0,2 1 0,0 0 0,1 0 0,1 0 0,2 0 0,0 1 0,4 21 0,6 21 0,35 109 0,-27-109 0,3-2 0,47 96 0,-56-135 0,1-1 0,1 0 0,1-1 0,1-1 0,1 0 0,1-2 0,0 0 0,2-1 0,28 20 0,-8-13 0,1-1 0,1-2 0,1-2 0,1-2 0,1-3 0,0-1 0,1-2 0,66 8 0,-52-13 0,1-2 0,-1-3 0,0-3 0,1-3 0,-1-2 0,71-18 0,-91 15 0,0-2 0,-1-3 0,-1 0 0,73-40 0,-91 42 0,0-2 0,-1 0 0,-1-1 0,0-1 0,-1-1 0,-1-1 0,-1 0 0,0-1 0,23-39 0,-22 29 0,-3-2 0,0 0 0,-2-1 0,-1 0 0,-2 0 0,-1-1 0,4-36 0,-8 29 0,-1 1 0,-2-1 0,-1 1 0,-3-1 0,-12-68 0,9 85 0,0 1 0,-1 0 0,-2 0 0,0 1 0,-1 0 0,-1 0 0,-1 1 0,-1 1 0,-1 0 0,0 1 0,-1 0 0,-1 1 0,-1 1 0,0 1 0,-1 0 0,-1 1 0,0 1 0,-1 1 0,-36-17 0,-17-2 24,-1 2 0,0 4 0,-2 3 0,-147-23 0,126 33-395,-1 5-1,-1 3 1,-147 15 0,180-4-6455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9:03.8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51 24575,'0'0'0,"1"0"0,0 0 0,-1 0 0,1 0 0,-1 0 0,1 0 0,0 0 0,-1 0 0,1 0 0,-1-1 0,1 1 0,0 0 0,-1 0 0,1 0 0,-1-1 0,1 1 0,-1 0 0,1-1 0,-1 1 0,1 0 0,-1-1 0,1 1 0,-1-1 0,0 1 0,1-1 0,-1 1 0,0-1 0,1 1 0,-1-1 0,0 1 0,0-1 0,1 1 0,-1-1 0,0 0 0,0 1 0,0-1 0,0 1 0,0-1 0,0 0 0,0 1 0,0-1 0,0 1 0,0-1 0,0 0 0,0 1 0,0-1 0,0 1 0,-1-1 0,1-1 0,-1 1 0,0-1 0,1 0 0,-1 1 0,0-1 0,0 0 0,0 1 0,0-1 0,0 1 0,-1-1 0,1 1 0,0 0 0,-1-1 0,1 1 0,-1 0 0,1 0 0,-2-1 0,-2 1 0,0 0 0,0 0 0,0 0 0,0 1 0,0 0 0,0 0 0,0 0 0,0 0 0,0 1 0,0 0 0,1 0 0,-1 0 0,0 1 0,0 0 0,1 0 0,-1 0 0,1 0 0,-1 1 0,1-1 0,0 1 0,0 0 0,-6 6 0,0 1 0,-1 0 0,2 0 0,-1 1 0,2 0 0,-1 0 0,-12 25 0,13-21 0,1 1 0,1 0 0,0 0 0,1 1 0,1 0 0,-3 23 0,6-35 0,1 0 0,0-1 0,0 1 0,0 0 0,1 0 0,0 0 0,0 0 0,0-1 0,0 1 0,1 0 0,4 8 0,-4-10 0,0 0 0,1 0 0,-1-1 0,1 1 0,-1 0 0,1-1 0,0 0 0,0 1 0,0-1 0,0-1 0,1 1 0,-1 0 0,0-1 0,1 1 0,-1-1 0,1 0 0,7 1 0,-2-1 0,1 0 0,0-1 0,-1 0 0,1-1 0,0 1 0,0-2 0,-1 0 0,1 0 0,-1-1 0,0 0 0,1 0 0,10-6 0,-5 1 0,0-1 0,0 0 0,-1 0 0,0-1 0,-1-1 0,13-14 0,-3 6 0,-14 20 0,-5 14 0,-3 24-117,-1-27 159,0 1-1,1-1 0,0 0 0,1 0 0,3 14 0,-3-22-116,-1 0 1,1 0-1,0-1 0,0 1 0,0 0 1,1-1-1,-1 0 0,1 1 0,0-1 1,0 0-1,0 0 0,0-1 0,0 1 1,1-1-1,-1 1 0,1-1 0,0 0 0,-1 0 1,7 1-1,13 4-6751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9:13.7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976 2 24575,'9'-1'0,"-6"1"0,-1 0 0,1-1 0,0 1 0,-1 0 0,1 0 0,-1 0 0,1 1 0,0-1 0,-1 1 0,1-1 0,-1 1 0,1 0 0,-1 0 0,0 0 0,1 0 0,-1 1 0,3 1 0,-5-2 0,0-1 0,0 1 0,1-1 0,-1 1 0,0-1 0,-1 1 0,1-1 0,0 1 0,0-1 0,0 1 0,0-1 0,0 1 0,0-1 0,-1 1 0,1-1 0,0 1 0,0-1 0,-1 1 0,1-1 0,0 1 0,-1-1 0,1 0 0,0 1 0,-1-1 0,1 0 0,-1 1 0,1-1 0,-1 0 0,1 1 0,-1-1 0,1 0 0,-1 0 0,1 0 0,-1 1 0,0-1 0,-21 10 0,21-10 0,-339 114 0,36-14 0,232-72 0,1 3 0,-76 46 0,98-50-1365,33-21-5461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9:14.1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204 0 24575,'0'6'0,"1"-1"0,0 0 0,0 0 0,0 0 0,5 10 0,4 23 0,-10-31 0,1 1 0,-2-1 0,1 0 0,-1 1 0,0-1 0,-1 0 0,0 1 0,0-1 0,0 0 0,-1 0 0,0-1 0,0 1 0,-1-1 0,-5 9 0,-4 1 0,-1-1 0,0 0 0,-28 22 0,28-27 0,1 1 0,1 1 0,0 0 0,0 0 0,1 2 0,-15 23 0,25-35 0,0 0 0,0-1 0,0 1 0,0 0 0,0 0 0,1 0 0,-1 0 0,0 0 0,1 0 0,0 0 0,-1 0 0,1 0 0,0 0 0,0 0 0,0 0 0,1 0 0,-1 0 0,0 0 0,1 0 0,-1 0 0,1 0 0,0 0 0,-1 0 0,1 0 0,0 0 0,0-1 0,0 1 0,1 0 0,-1-1 0,0 1 0,1-1 0,-1 1 0,1-1 0,-1 1 0,1-1 0,-1 0 0,1 0 0,0 0 0,0 0 0,3 1 0,8 3 0,0 0 0,0-1 0,0-1 0,26 4 0,-37-7 0,84 12-76,-21-4-569,119 31 1,-146-26-6182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5:59:21.8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1 245 24575,'-1'-15'0,"2"0"0,0 0 0,0 0 0,1 0 0,1 1 0,9-27 0,-10 35 0,1 1 0,0-1 0,0 1 0,1-1 0,-1 1 0,1 0 0,0 0 0,1 1 0,-1-1 0,1 1 0,0 0 0,0 0 0,0 1 0,0-1 0,1 1 0,-1 0 0,1 1 0,0-1 0,6-1 0,9-3 0,0 1 0,0 1 0,1 1 0,0 1 0,0 1 0,0 1 0,0 0 0,0 2 0,0 1 0,-1 0 0,1 2 0,0 0 0,-1 2 0,29 10 0,-46-14 0,-1 0 0,1 0 0,-1 0 0,0 0 0,1 0 0,-1 1 0,0-1 0,-1 1 0,1 0 0,0 0 0,-1 0 0,1 0 0,-1 0 0,0 1 0,0-1 0,0 1 0,-1-1 0,1 1 0,-1 0 0,0 0 0,0 0 0,0-1 0,-1 1 0,1 0 0,-1 0 0,0 0 0,0 0 0,0 0 0,-1 0 0,1 0 0,-3 7 0,-2 9 0,-1 0 0,-1 0 0,-1-1 0,-16 29 0,23-46 0,-35 66 0,9-20 0,-27 70 0,48-103 0,0 2 0,2-1 0,0 0 0,1 1 0,0 0 0,1 0 0,2-1 0,1 31 0,1-34 0,1 0 0,1 0 0,1 0 0,0 0 0,0-1 0,1 0 0,10 15 0,-6-10 0,-1 1 0,8 23 0,2 4 0,6 20 0,-24-60 0,0 0 0,0 0 0,0 0 0,0 0 0,-1 1 0,0-1 0,0 0 0,0 0 0,-1 0 0,-2 9 0,3-12-91,-1 0 0,0 0 0,0 0 0,0 0 0,0 0 0,0 0 0,-1 0 0,1 0 0,-1-1 0,1 1 0,-1 0 0,0-1 0,1 1 0,-4 1 0,-10 5-6735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58 137 24575,'0'-2'0,"0"0"0,-1 0 0,1 0 0,0 0 0,-1 0 0,1 0 0,-1 0 0,1 0 0,-1 0 0,0 0 0,-1-2 0,-7 1 0,-1 15 0,4 2 0,2 0 0,-1 0 0,2 0 0,0 1 0,1 0 0,0-1 0,1 1 0,1 16 0,-1-12 0,-3 666 0,6-372 0,-3-140 0,3 180 0,-1-344 0,-1-1 0,1 1 0,0-1 0,1 0 0,5 15 0,-6-20 0,0 0 0,1-1 0,-1 1 0,1 0 0,-1-1 0,1 0 0,0 1 0,0-1 0,0 0 0,0 0 0,1 0 0,-1 0 0,0-1 0,1 1 0,-1 0 0,1-1 0,0 0 0,-1 0 0,1 0 0,3 1 0,18 2 0,0-1 0,0-1 0,0-1 0,0-2 0,46-5 0,-28 2 0,1056-28-1055,1 70-2079,683 46 230,-1740-82 2862,374 1 658,-400-3-344,-1-1-1,1-1 1,-1 0-1,1-1 0,-1-1 1,18-7-1,-32 11-208,0-1-1,0 1 0,0 0 1,0-1-1,0 1 0,0-1 1,0 1-1,0-1 0,0 0 1,0 1-1,0-1 1,-1 0-1,1 0 0,0 0 1,0 0-1,-1 1 0,1-1 1,-1 0-1,1 0 0,-1 0 1,1 0-1,-1 0 0,1 0 1,-1-2-1,0 1 13,0 1 0,-1 0 0,1 0 0,-1-1 0,1 1-1,-1 0 1,1 0 0,-1 0 0,0-1 0,0 1 0,1 0 0,-1 0-1,0 0 1,0 0 0,0 1 0,0-1 0,-2-1 0,-6-4 294,-1 0 0,0 0 1,-17-6-1,26 11-354,-74-30 193,39 18-205,1-1-1,0-3 1,2 0-1,-43-30 0,71 42-2,-1 1 0,1-1 0,0-1 0,0 1 0,1-1 0,0 0 0,0 0 0,0 0 0,1-1 0,-1 1 0,2-1 0,-1 0 0,1 0 0,0 0 0,0 0 0,1 0 0,0 0 0,0 0 0,1-1 0,0-12 0,3-9 0,1 0 0,2 0 0,16-51 0,-13 49 0,114-467 0,-71 274 0,-44 194 0,-1-1 0,-2 1 0,1-51 0,-5 72 0,-2-1 0,0 1 0,0-1 0,0 1 0,-1-1 0,-1 1 0,0 0 0,0 0 0,-1 0 0,0 0 0,0 0 0,-1 1 0,0 0 0,0 0 0,-13-13 0,6 9 0,-1 1 0,-1 0 0,0 1 0,0 1 0,-1 0 0,0 1 0,0 0 0,-32-9 0,-10 0 0,-72-11 0,117 25 0,-447-64-501,-4 26-184,326 30 629,-1481-99-2007,916 100 5368,693 10-3646,0 1 0,0-1-1,-16 5 1,8 0-6485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186 154 24575,'5'-6'0,"0"0"0,-1 0 0,0 0 0,1 0 0,-2-1 0,1 0 0,-1 1 0,0-1 0,-1 0 0,1-1 0,-1 1 0,-1 0 0,1-1 0,-1 1 0,-1-1 0,0-11 0,0 18 0,0-1 0,0 1 0,0 0 0,-1 0 0,1-1 0,-1 1 0,1 0 0,-1 0 0,1 0 0,-1 0 0,0 0 0,1 0 0,-1 0 0,0 0 0,0 0 0,0 0 0,0 0 0,0 0 0,0 1 0,0-1 0,0 0 0,0 1 0,-2-2 0,1 2 0,0 0 0,0-1 0,-1 1 0,1 0 0,0 0 0,0 0 0,0 1 0,0-1 0,0 0 0,-1 1 0,1 0 0,-3 1 0,-7 3 0,1 1 0,0 0 0,-18 14 0,25-16 0,-2 0 0,1 0 0,0 0 0,0 1 0,0 0 0,0 0 0,1 1 0,0-1 0,0 1 0,1 0 0,-1 0 0,1 0 0,-2 7 0,4-9 0,0-1 0,0 0 0,0 1 0,1-1 0,0 1 0,-1-1 0,1 1 0,1-1 0,-1 1 0,0-1 0,1 1 0,0-1 0,0 0 0,0 1 0,0-1 0,0 0 0,1 0 0,-1 1 0,1-1 0,0-1 0,0 1 0,0 0 0,0 0 0,1-1 0,-1 1 0,3 1 0,10 8 0,0-2 0,0 0 0,26 13 0,-28-17 0,0 1 0,-1 0 0,1 1 0,-2 0 0,1 1 0,17 18 0,-28-27 0,0 1 0,-1 0 0,1-1 0,-1 1 0,1 0 0,0 0 0,-1 0 0,0-1 0,1 1 0,-1 0 0,1 0 0,-1 0 0,0 0 0,0 0 0,1 0 0,-1 0 0,0 0 0,0 0 0,0 0 0,0-1 0,0 1 0,0 0 0,0 0 0,-1 0 0,1 0 0,0 0 0,0 0 0,-1 0 0,1 0 0,-1 0 0,-1 1 0,1 0 0,-1 0 0,0 0 0,0-1 0,0 1 0,0-1 0,0 0 0,0 1 0,-1-1 0,1 0 0,-3 1 0,-8 2 0,0-1 0,0 0 0,-17 2 0,7-2-273,0-1 0,-1-1 0,1-2 0,-36-4 0,29-1-6553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24575,'4'-1'0,"0"1"0,-1-1 0,1 0 0,-1 0 0,1-1 0,5-3 0,18-5 0,10 5 0,1 2 0,68 4 0,11-1 0,-78-6 0,-38 6 0,1 0 0,-1-1 0,1 1 0,-1-1 0,1 1 0,-1-1 0,1 1 0,-1-1 0,0 0 0,1 0 0,-1 0 0,0 0 0,0 0 0,1 0 0,-1 0 0,0 0 0,0 0 0,0-1 0,0 1 0,-1 0 0,2-2 0,-2 2 0,0 0 0,0 0 0,-1 1 0,1-1 0,0 0 0,0 0 0,-1 1 0,1-1 0,0 0 0,-1 0 0,1 1 0,-1-1 0,1 1 0,-1-1 0,1 0 0,-1 1 0,1-1 0,-1 1 0,0-1 0,1 1 0,-1-1 0,0 1 0,1 0 0,-1-1 0,0 1 0,0 0 0,1-1 0,-1 1 0,0 0 0,0 0 0,-1 0 0,-28-7 0,29 7 0,-16-3 0,-1 1 0,0 0 0,0 2 0,-34 2 0,47-1 0,0 0 0,0 0 0,0 0 0,0 0 0,1 1 0,-1 0 0,0 0 0,1 0 0,-1 1 0,1 0 0,0-1 0,0 1 0,0 1 0,0-1 0,0 1 0,1-1 0,0 1 0,-1 0 0,1 0 0,1 0 0,-5 9 0,2-1 0,1 1 0,0 0 0,1 0 0,0 0 0,-2 25 0,4 72 0,2-73 0,1 91-1365,-1-71-5461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24575,'-5'-7'0,"9"7"0,-3 0 0,0 1 0,0 0 0,0 0 0,0-1 0,0 1 0,0 0 0,0 0 0,0 0 0,0 0 0,0 0 0,0 0 0,-1 0 0,1 0 0,0 2 0,7 22 0,-2-1 0,0 1 0,-2 1 0,2 40 0,-4-46 0,10 544 0,-13-384 0,0 1449-1365,1-1618-5461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24575,'0'0'0,"-1"1"0,1 0 0,-1 0 0,1 0 0,0 0 0,-1-1 0,1 1 0,0 0 0,0 0 0,0 0 0,0 0 0,0 0 0,0 0 0,0 0 0,0 0 0,0 0 0,0 0 0,0 0 0,0-1 0,1 1 0,-1 0 0,0 0 0,1 0 0,-1 0 0,1 0 0,-1-1 0,1 1 0,-1 0 0,1 0 0,-1-1 0,1 1 0,0 0 0,-1-1 0,1 1 0,0-1 0,0 1 0,0-1 0,1 1 0,36 25 0,-34-24 0,56 37 35,83 71 0,-8-5-103,-107-86-274,0-1 1,2-1-1,30 12 0,-28-17-6484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58 24575,'5'-4'0,"-1"0"0,0-1 0,0 0 0,-1 0 0,0 0 0,1 0 0,-2 0 0,5-9 0,-7 13 0,-1 1 0,1 0 0,0 0 0,0 0 0,0-1 0,0 1 0,0 0 0,0 0 0,0 0 0,0-1 0,0 1 0,0 0 0,0 0 0,-1 0 0,1-1 0,0 1 0,0 0 0,0 0 0,0 0 0,0 0 0,-1-1 0,1 1 0,0 0 0,0 0 0,0 0 0,-1 0 0,1 0 0,0 0 0,0 0 0,-1 0 0,1 0 0,0-1 0,0 1 0,0 0 0,-1 0 0,1 0 0,0 0 0,0 0 0,-1 1 0,1-1 0,0 0 0,0 0 0,0 0 0,-1 0 0,1 0 0,0 0 0,0 0 0,0 0 0,-1 0 0,1 0 0,0 1 0,0-1 0,0 0 0,-1 0 0,1 0 0,0 0 0,0 1 0,0-1 0,0 0 0,-1 1 0,-12 9 0,-41 39 0,-64 64 0,-97 148 0,204-245-455,-2-1 0,-19 20 0,17-22-6371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80 24575,'0'-2'0,"0"0"0,-1 1 0,1-1 0,0 1 0,-1-1 0,1 1 0,-1-1 0,0 1 0,0-1 0,1 1 0,-1 0 0,0-1 0,0 1 0,0 0 0,0 0 0,0 0 0,0 0 0,-1-1 0,1 2 0,0-1 0,-1 0 0,1 0 0,0 0 0,-1 1 0,1-1 0,-1 0 0,1 1 0,-1-1 0,0 1 0,1 0 0,-1 0 0,1 0 0,-1-1 0,-2 2 0,-4-2 0,0 1 0,-1 0 0,1 1 0,0 0 0,-11 2 0,0 3 0,-1 1 0,1 0 0,0 2 0,1 0 0,0 1 0,1 1 0,-32 25 0,23-14 0,1 0 0,2 2 0,0 1 0,-20 30 0,35-44 0,0 1 0,1 0 0,1 0 0,0 1 0,0 0 0,1 0 0,1 0 0,0 0 0,1 1 0,0 0 0,1-1 0,1 1 0,1 26 0,1-29 0,0 0 0,1 1 0,1-1 0,0 0 0,0-1 0,1 1 0,1 0 0,-1-1 0,2 0 0,0 0 0,0-1 0,0 0 0,1 0 0,1 0 0,-1-1 0,1 0 0,13 10 0,1-2 0,1-1 0,0-1 0,1-1 0,1-2 0,0 0 0,0-1 0,1-2 0,0 0 0,1-2 0,0-1 0,0-1 0,29 0 0,-28-3 0,1-1 0,-1-1 0,1-2 0,-1-1 0,0-1 0,0-1 0,0-1 0,-1-2 0,0-1 0,-1-1 0,36-20 0,-48 22 0,0-1 0,-1-1 0,0 0 0,-1 0 0,0-1 0,-1-1 0,0 0 0,-1 0 0,0-1 0,-1-1 0,-1 1 0,-1-1 0,0-1 0,0 0 0,-2 0 0,0 0 0,-1 0 0,0-1 0,-1 1 0,-1-1 0,-1 0 0,-1 0 0,0 0 0,-1 0 0,0 1 0,-2-1 0,0 0 0,-1 1 0,0 0 0,-2 0 0,-12-27 0,10 25 12,-2 0 0,0 2 0,0-1 0,-2 1 0,0 1 0,-1 0 0,-1 1 0,0 0 0,-16-12 0,21 19-95,0 1 1,-1 0-1,1 0 1,-1 1-1,0 0 1,-1 1-1,1 0 1,-1 0-1,1 1 1,-1 1-1,0 0 1,0 0-1,-1 1 1,1 1-1,0 0 1,0 0-1,-13 3 1,-19 7-6744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50 24575,'2'-4'0,"-1"0"0,1 1 0,-1-1 0,1 1 0,0 0 0,0 0 0,0-1 0,1 2 0,-1-1 0,1 0 0,4-4 0,3 1 0,-27 28 0,-30 31 0,-25 29 0,-72 104 0,120-148 0,1 0 0,2 1 0,-22 58 0,35-75 0,1 0 0,1 0 0,1 0 0,1 1 0,1 0 0,1-1 0,1 1 0,3 32 0,-2-52 0,0-1 0,1 1 0,-1-1 0,1 1 0,-1-1 0,1 1 0,0-1 0,0 0 0,0 1 0,1-1 0,-1 0 0,0 0 0,1 0 0,-1 0 0,1 0 0,0 0 0,0 0 0,0-1 0,2 2 0,-1-1 0,1 0 0,0 0 0,0 0 0,0-1 0,0 0 0,0 0 0,0 0 0,0 0 0,1 0 0,5-1 0,9-1 0,0 0 0,-1-1 0,0-2 0,20-5 0,-34 8 0,157-44 0,113-24 0,-244 65 0,0 0 0,0 2 0,0 1 0,0 2 0,0 1 0,0 1 0,38 9 0,-30-1 0,-29-7 0,1-1 0,-1 0 0,1-1 0,-1 0 0,1 0 0,0-1 0,0-1 0,14 0 0,-23 0 0,1-1 0,0 0 0,0 1 0,0-1 0,-1 0 0,1 0 0,0 0 0,-1 0 0,1-1 0,-1 1 0,1 0 0,-1-1 0,0 1 0,1 0 0,-1-1 0,0 0 0,0 1 0,0-1 0,0 0 0,0 0 0,0-2 0,11-44 0,-11 42 0,5-38 0,-1 0 0,-2 0 0,-4-58 0,-1 77 0,-1 0 0,0 1 0,-2-1 0,-1 1 0,-1 0 0,-2 1 0,-14-31 0,15 39 0,-1 0 0,-1 1 0,0 1 0,-1-1 0,-1 2 0,-20-18 0,22 21 0,0 1 0,-1 0 0,0 1 0,-1 0 0,0 1 0,0 0 0,0 1 0,-25-7 0,13 10-1365,6 4-5461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 24575,'-2'0'0,"1"-1"0,0 1 0,0-1 0,0 1 0,0-1 0,1 1 0,-1-1 0,0 0 0,0 0 0,0 1 0,0-1 0,1 0 0,-1 0 0,0 0 0,0-1 0,-7-6 0,8 8 0,0 0 0,0 0 0,-1 0 0,1 0 0,0 0 0,0 1 0,-1-1 0,1 0 0,0 0 0,0 0 0,0 0 0,-1 0 0,1 1 0,0-1 0,0 0 0,0 0 0,0 0 0,-1 1 0,1-1 0,0 0 0,0 0 0,0 1 0,0-1 0,0 0 0,0 0 0,0 1 0,0-1 0,-1 0 0,1 0 0,0 1 0,0-1 0,0 0 0,0 0 0,0 1 0,1-1 0,-1 0 0,0 0 0,0 1 0,0-1 0,0 21 0,0 1 0,2-1 0,1 0 0,0 0 0,13 39 0,-5-13 0,166 676 0,-165-669-455,-2-1 0,4 96 0,-14-114-6371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24575,'0'5'0,"5"6"0,6 6 0,6 4 0,4 8 0,9 5 0,3 4 0,5 2 0,6-3 0,0 3 0,2-1 0,-3-3 0,-3-2 0,-4-8 0,-4-8 0,-8-7-8191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37 24575,'35'-26'0,"-22"16"0,-13 10 0,0 0 0,0 0 0,0 0 0,0 0 0,0 0 0,0 0 0,0 0 0,0 0 0,0 0 0,0 0 0,0 0 0,0 0 0,0 0 0,0 0 0,0 1 0,0-1 0,0 0 0,0 0 0,0 0 0,0 0 0,0 0 0,0 0 0,0 0 0,0 0 0,0 0 0,0 0 0,0 0 0,0 0 0,0 0 0,0 0 0,-7 10 0,-13 13 0,-86 66 0,-147 93 0,216-159-455,0-1 0,-45 17 0,36-21-6371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23 24575,'-3'-3'0,"0"1"0,-1 0 0,1 0 0,-1 0 0,1 0 0,-1 0 0,0 1 0,0 0 0,-5-2 0,6 3 0,1-1 0,-1 0 0,1 1 0,0 0 0,-1 0 0,1 0 0,-1 0 0,1 0 0,-1 0 0,1 1 0,-1-1 0,1 1 0,0-1 0,-1 1 0,-3 2 0,6-3 0,0 0 0,0 1 0,0-1 0,0 0 0,0 1 0,0-1 0,0 0 0,0 1 0,0-1 0,0 0 0,0 1 0,1-1 0,-1 0 0,0 1 0,0-1 0,0 0 0,0 0 0,1 1 0,-1-1 0,0 0 0,0 1 0,1-1 0,-1 0 0,0 0 0,0 0 0,1 1 0,-1-1 0,0 0 0,0 0 0,1 0 0,-1 0 0,0 0 0,1 0 0,-1 1 0,0-1 0,1 0 0,-1 0 0,1 0 0,16 7 0,-16-6 0,48 22 0,-1 3 0,-1 2 0,58 46 0,-35-25 0,333 214 0,23-34 0,-318-180 0,221 67 0,-286-105 0,1-1 0,0-2 0,1-3 0,-1-1 0,1-2 0,0-2 0,0-2 0,61-11 0,-71 5 0,-1-2 0,0-2 0,-1-1 0,0-1 0,-1-2 0,-1-2 0,46-32 0,187-172 0,-206 168 0,18-14 0,3 5 0,2 2 0,3 5 0,166-85 0,-230 132 0,162-69 0,-158 73-1365,-7 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166 331 24575,'-98'1286'0,"43"-773"0,43 2 0,12-512 0,10 125 0,-9-113 0,2-2 0,0 1 0,1 0 0,0-1 0,1 1 0,13 24 0,-16-35 0,1 1 0,0-1 0,0 0 0,0 0 0,1 0 0,-1 0 0,1-1 0,0 0 0,-1 1 0,1-1 0,0 0 0,0-1 0,1 1 0,-1-1 0,0 0 0,0 0 0,1 0 0,-1 0 0,0-1 0,1 0 0,-1 0 0,6 0 0,13-2 0,0 0 0,44-12 0,-50 10 0,154-35-46,254-53-290,8 31 107,294 45 229,-3 60 0,-696-41 0,-18-2 0,-1 1 0,1-1 0,-1-1 0,0 1 0,1-2 0,-1 1 0,1-1 0,-1-1 0,0 0 0,17-5 0,-26 7 6,1 0 0,-1 0 0,1-1 0,-1 1 0,1 0 0,-1-1 0,1 1 0,-1 0 0,1-1 0,-1 1 0,1-1 0,-1 1 0,0-1 0,1 1 0,-1-1 0,0 1 0,1-1 0,-1 1 0,0-1 0,0 1 0,0-1 0,1 1 0,-1-1 0,0 0 0,0 1 0,0-1 0,0 1 0,0-1 0,0 0 0,0 1 0,0-1 0,0 1 0,0-1 0,0 1 0,-1-1 0,1 0 0,0 1 0,0-1 0,0 1 0,-1-1 0,1 1 0,0-1 0,-1 1 0,1-1 0,-1 0 0,-22-20 322,21 20-321,-43-31-7,24 19 0,1-2 0,1 0 0,-19-19 0,33 28 0,0 1 0,0-1 0,1 0 0,0 0 0,0 0 0,1-1 0,-1 1 0,1-1 0,1 0 0,-1 0 0,1 0 0,0 0 0,1 0 0,-1-14 0,3-21 0,2 1 0,2-1 0,19-75 0,-10 56 0,132-765-333,-120 598 220,-5-382 1,-23 550 92,-12-80 0,11 123 70,0 0 1,-1 0-1,-1 1 1,-1 0-1,0 0 1,-1 0 0,-1 1-1,0-1 1,-15-19-1,16 28-42,0-1 0,-1 2 0,0-1 0,0 1 0,0 0-1,-1 1 1,1 0 0,-1 0 0,0 1 0,-1 0 0,1 0 0,-18-3-1,-10-1-12,0 2-1,-42-1 0,41 4 14,-724-33-471,3 39-1554,622-1 1613,0 6-1,-137 26 1,242-28 841,-54 19-1,76-21-463,-1 0-1,1 1 0,-1 0 0,1 1 0,1 0 0,-1 1 0,1 0 1,-9 9-1,-2 7-5093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392 246 24575,'22'0'0,"0"-2"0,-1 0 0,1-2 0,34-10 0,-43 10 0,0 0 0,0-1 0,0-1 0,-1 0 0,0-1 0,0 0 0,-1-1 0,15-13 0,-24 20 0,0-1 0,0 0 0,0 1 0,-1-1 0,1 0 0,0 0 0,-1 0 0,0 0 0,1-1 0,-1 1 0,0 0 0,0-1 0,0 1 0,0 0 0,-1-1 0,1 1 0,-1-1 0,1 1 0,-1-1 0,0 0 0,0 1 0,0-1 0,0 1 0,-1-1 0,1 1 0,-1-1 0,1 1 0,-1-1 0,0 1 0,0 0 0,0-1 0,0 1 0,0 0 0,-1 0 0,1 0 0,-3-3 0,-1 0 0,0-1 0,-1 1 0,0 0 0,0 0 0,0 1 0,-1 0 0,1 0 0,-1 1 0,0-1 0,0 1 0,-8-2 0,-2 1 0,1 0 0,-1 1 0,0 1 0,0 0 0,0 1 0,0 1 0,0 0 0,0 2 0,0 0 0,0 1 0,1 0 0,-1 2 0,1 0 0,0 0 0,0 2 0,0 0 0,1 0 0,0 2 0,-17 13 0,25-17 0,1 1 0,-1 0 0,2 1 0,-1-1 0,1 1 0,0 0 0,0 0 0,1 1 0,0-1 0,0 1 0,1 0 0,0 0 0,0 1 0,1-1 0,0 0 0,1 1 0,-1-1 0,2 1 0,-1 0 0,1-1 0,1 1 0,1 12 0,1-6 0,0 0 0,0 0 0,2-1 0,0 0 0,0 0 0,2 0 0,-1-1 0,2 0 0,0 0 0,0-1 0,1 0 0,13 13 0,38 30 0,11 12 0,-64-59 0,0 0 0,0 1 0,-1-1 0,-1 2 0,1-1 0,7 20 0,-12-26 0,0 0 0,0 1 0,0-1 0,0 0 0,-1 1 0,0-1 0,1 1 0,-1-1 0,0 1 0,-1-1 0,1 0 0,-1 1 0,1-1 0,-1 1 0,0-1 0,0 0 0,-1 0 0,-1 4 0,0-1 0,-1-1 0,0 0 0,0-1 0,0 1 0,0-1 0,-1 0 0,1 0 0,-1 0 0,-9 5 0,-4 1 0,-1-1 0,-1 0 0,0-2 0,-40 10 0,42-12-136,-1 0-1,0-2 1,1 0-1,-1-1 1,0-1-1,0-1 1,0-1-1,0 0 0,-30-7 1,16-4-6690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24575,'4'-1'0,"0"1"0,1-1 0,-1 0 0,0-1 0,0 1 0,0-1 0,0 1 0,0-1 0,0-1 0,0 1 0,-1 0 0,1-1 0,-1 0 0,7-6 0,-7 6 0,0 0 0,1 0 0,-1 0 0,1 0 0,0 1 0,0-1 0,0 1 0,0 0 0,0 0 0,9-2 0,-12 4 0,0 0 0,1 1 0,-1-1 0,0 0 0,1 0 0,-1 1 0,0-1 0,1 1 0,-1-1 0,0 1 0,0 0 0,0 0 0,0-1 0,0 1 0,1 0 0,-1 0 0,-1 0 0,1 0 0,0 0 0,0 0 0,0 0 0,0 0 0,-1 1 0,1-1 0,0 1 0,15 37 0,-14-36 0,5 22 0,0 1 0,-2-1 0,0 1 0,0 27 0,-2 108 0,-3-127 0,0-20 0,0 6 0,-4 35 0,4-51 0,-1-1 0,0 1 0,1 0 0,-1-1 0,-1 1 0,1-1 0,0 1 0,-1-1 0,0 1 0,0-1 0,0 0 0,0 0 0,0 0 0,-1 0 0,1 0 0,-4 2 0,5-4 0,1-1 0,-1 1 0,0-1 0,0 0 0,0 1 0,0-1 0,0 1 0,0-1 0,0 0 0,0 0 0,1 0 0,-1 1 0,0-1 0,0 0 0,0 0 0,0 0 0,0-1 0,0 1 0,0 0 0,0 0 0,0 0 0,0-1 0,0 1 0,0 0 0,0-1 0,1 1 0,-1-1 0,0 1 0,0-1 0,0 1 0,1-1 0,-1 0 0,0 1 0,1-1 0,-1 0 0,0 0 0,1 0 0,-1 1 0,1-1 0,-1 0 0,1 0 0,0 0 0,-1 0 0,1 0 0,0 0 0,-1-1 0,-1-5 0,0 0 0,0 0 0,0 0 0,1 0 0,0-8 0,0-11 0,2 0 0,1 0 0,1 1 0,1-1 0,2 1 0,12-38 0,66-142 0,-16 76 0,-58 112 0,1 0 0,1 1 0,1 0 0,0 1 0,18-15 0,-28 27 0,1 0 0,0 0 0,0 0 0,0 1 0,0 0 0,0-1 0,1 2 0,-1-1 0,0 0 0,1 1 0,0 0 0,-1 0 0,1 0 0,5 0 0,-7 1 0,1 1 0,-1-1 0,1 1 0,-1-1 0,1 1 0,-1 0 0,1 0 0,-1 1 0,0-1 0,0 1 0,0 0 0,0-1 0,0 1 0,0 1 0,0-1 0,-1 0 0,1 1 0,-1-1 0,3 4 0,3 5 0,0 1 0,-1-1 0,-1 1 0,0 1 0,-1-1 0,6 19 0,17 84 0,-23-88 0,26 121-682,16 220-1,-45-330-6143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58 142 24575,'-4'-4'0,"-7"-7"0,-6-1 0,1-3 0,6 1 0,11 2 0,14 4 0,13 3 0,12 3 0,13-4 0,6 0 0,8-4 0,6 0 0,0-4 0,-13 2-8191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53 174 24575,'-1'-2'0,"1"1"0,-1-1 0,0 0 0,0 0 0,1 1 0,-1-1 0,0 0 0,-1 1 0,1-1 0,-2-2 0,-4 0 0,6 14 0,12 59 0,1 76 0,-4-42 0,-1-12 0,-4-37 0,2 1 0,23 96 0,-18-125 0,-4-20 0,0-16 0,-4-7 0,-1-1 0,-1 0 0,-1 0 0,0 0 0,-1 0 0,-1 0 0,-6-20 0,1-3 0,-37-155 0,24 113 0,-19-158 0,39 233 0,1 0 0,0 1 0,0-1 0,1 1 0,0-1 0,0 1 0,0-1 0,1 1 0,3-8 0,-3 12 0,-1 0 0,1 1 0,-1-1 0,1 1 0,0-1 0,0 1 0,0 0 0,0 0 0,0 0 0,0 0 0,1 0 0,-1 0 0,1 1 0,-1-1 0,1 1 0,0 0 0,0-1 0,-1 1 0,1 0 0,0 1 0,0-1 0,0 0 0,0 1 0,0 0 0,5 0 0,5 1 0,-1 0 0,0 1 0,0 0 0,0 1 0,0 0 0,-1 1 0,1 0 0,-1 1 0,0 1 0,0-1 0,-1 2 0,0-1 0,0 2 0,9 7 0,-8-5 0,0 0 0,0 0 0,-2 1 0,1 1 0,-1-1 0,-1 1 0,0 1 0,-1 0 0,0 0 0,-1 0 0,6 21 0,-10-26 7,0 1-1,-1 0 0,0 0 0,0-1 1,-1 1-1,-1 0 0,1 0 1,-1 0-1,-1-1 0,0 1 1,0-1-1,0 1 0,-1-1 0,-1 0 1,1 0-1,-1 0 0,-1 0 1,-7 10-1,-2 0-218,0-1 0,-1-1 0,-1 0-1,0-1 1,-1-1 0,-22 14 0,-16 8-6614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24575,'-10'111'0,"-1"0"0,3 707-7,10-495-1351,-2-307-5468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0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24575,'-1'0'0,"0"1"0,0-1 0,0 0 0,0 0 0,0 1 0,1-1 0,-1 0 0,0 1 0,0-1 0,1 1 0,-1-1 0,0 1 0,1-1 0,-1 1 0,0-1 0,1 1 0,-1 0 0,1-1 0,-1 1 0,1 0 0,-1 0 0,1-1 0,-1 1 0,1 0 0,0 0 0,0 0 0,-1-1 0,1 1 0,0 0 0,0 0 0,0 0 0,0 0 0,0 0 0,0 0 0,0-1 0,0 1 0,0 0 0,0 0 0,1 0 0,-1 0 0,1 1 0,10 37 0,3-11 0,1-1 0,1 0 0,2-2 0,0 1 0,41 40 0,-52-58 0,1-1 0,0 0 0,1-1 0,-1 0 0,1 0 0,0-1 0,0 0 0,1-1 0,0 0 0,-1 0 0,1-1 0,1 0 0,-1-1 0,11 2 0,-8-4 0,-1 0 0,0 0 0,1-1 0,-1-1 0,0 0 0,0-1 0,0 0 0,0-1 0,0 0 0,-1-1 0,18-9 0,-12 5 0,-1 0 0,0 0 0,-1-2 0,0 0 0,-1-1 0,0 0 0,-1-1 0,0-1 0,16-22 0,-21 18 0,-8 18 0,0 0 0,0-1 0,0 1 0,0 0 0,0 0 0,0 0 0,0 0 0,0-1 0,0 1 0,0 0 0,0 0 0,-1 0 0,1 0 0,0 0 0,0 0 0,0-1 0,0 1 0,0 0 0,0 0 0,0 0 0,-1 0 0,1 0 0,0 0 0,0 0 0,0 0 0,0 0 0,0-1 0,-1 1 0,1 0 0,0 0 0,0 0 0,0 0 0,0 0 0,-1 0 0,1 0 0,0 0 0,0 0 0,0 0 0,0 0 0,0 0 0,-1 0 0,1 0 0,0 1 0,0-1 0,0 0 0,0 0 0,-1 0 0,1 0 0,0 0 0,-4 2 0,0 0 0,1 0 0,-1 1 0,0-1 0,1 1 0,-4 4 0,-212 233 0,183-199-1365,3-7-5461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903 589 24575,'8'-8'0,"0"-1"0,0 1 0,-1-1 0,-1 0 0,1-1 0,-1 0 0,-1 0 0,8-20 0,-11 26 0,-1 1 0,-1-1 0,1 0 0,-1 1 0,1-1 0,-1 0 0,0 0 0,0 1 0,-1-1 0,1 0 0,-1 1 0,0-1 0,0 0 0,0 1 0,0-1 0,-1 1 0,1 0 0,-1-1 0,0 1 0,0 0 0,0 0 0,0 0 0,-1 0 0,1 0 0,-1 1 0,0-1 0,0 1 0,0 0 0,0-1 0,-6-2 0,-3-1 0,1 0 0,-1 1 0,0 1 0,0 0 0,-1 0 0,1 1 0,-1 1 0,0 0 0,-20 0 0,3 2 0,0 1 0,0 1 0,-31 8 0,19-2 0,1 2 0,0 2 0,0 2 0,2 2 0,0 1 0,0 2 0,2 1 0,0 3 0,-35 28 0,52-35 0,1 2 0,1 0 0,0 0 0,2 2 0,0 0 0,1 1 0,-12 24 0,17-27 0,2 1 0,0 0 0,1 0 0,1 1 0,1-1 0,1 1 0,0 1 0,2-1 0,-1 34 0,4-34 0,0 0 0,2 0 0,0-1 0,1 1 0,1-1 0,0 0 0,2 0 0,0 0 0,1-1 0,20 32 0,-13-28 0,1-1 0,1 0 0,1-1 0,0-1 0,2-1 0,0-1 0,33 22 0,-15-15 0,1-3 0,1-1 0,1-2 0,0-1 0,2-3 0,-1-1 0,2-2 0,-1-2 0,69 5 0,-69-12 0,0-2 0,0-1 0,0-3 0,0-1 0,0-2 0,-1-2 0,-1-2 0,0-2 0,0-1 0,-1-2 0,-1-2 0,-1-2 0,0-1 0,-2-2 0,0-2 0,-2-1 0,-1-1 0,-1-2 0,-1-1 0,-2-2 0,-1-1 0,-1-1 0,-2-1 0,-2-1 0,-1-1 0,19-45 0,-27 46 0,-1 0 0,-2-2 0,-1 1 0,-3-1 0,0-1 0,-3 1 0,-1-1 0,-2 0 0,-1 1 0,-8-55 0,3 66 0,0 0 0,-2 1 0,-1-1 0,-1 1 0,-1 1 0,-22-40 0,20 46 0,0 1 0,0 1 0,-2 0 0,0 1 0,-1 0 0,-1 1 0,0 1 0,-1 0 0,-20-12 0,15 14 0,0 1 0,0 1 0,-1 1 0,0 0 0,-1 2 0,0 1 0,0 1 0,-41-3 0,29 5 0,0 2 0,-1 2 0,1 1 0,0 2 0,-44 11 0,45-6-273,1 2 0,1 1 0,0 2 0,-46 25 0,30-9-6553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24575,'2'-1'0,"1"1"0,-1-1 0,0 0 0,0 0 0,1 1 0,-1-2 0,0 1 0,0 0 0,0 0 0,0 0 0,0-1 0,-1 1 0,1-1 0,2-2 0,-2 2 0,-1 0 0,1 1 0,0-1 0,-1 1 0,1 0 0,0-1 0,0 1 0,0 0 0,0 0 0,3-1 0,-3 2 0,-1 0 0,0 1 0,0-1 0,0 0 0,0 0 0,0 1 0,0-1 0,0 1 0,0-1 0,1 1 0,-2 0 0,1-1 0,0 1 0,0 0 0,0-1 0,0 1 0,0 0 0,-1 0 0,1 0 0,0 0 0,0 0 0,-1 0 0,1 0 0,-1 0 0,1 0 0,0 2 0,12 25 0,14 45 0,-18-47 0,1 1 0,18 32 0,-19-43 0,0-2 0,1 1 0,0-1 0,1 0 0,13 12 0,-21-23 0,0 0 0,0 0 0,1-1 0,-1 1 0,1-1 0,-1 0 0,1 0 0,0 0 0,0-1 0,0 1 0,0-1 0,0 0 0,0 0 0,0 0 0,0 0 0,0-1 0,0 0 0,0 0 0,1 0 0,-1 0 0,0-1 0,0 0 0,0 1 0,0-1 0,0-1 0,0 1 0,5-3 0,7-6 0,-1-1 0,0-1 0,0 0 0,-1-1 0,-1-1 0,0 0 0,16-23 0,-11 14 0,115-155 0,35-39 0,-164 211-170,1 0-1,1 1 0,-1 0 1,1 0-1,-1 0 0,1 1 1,10-6-1,-1 6-6655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930 252 24575,'1'-5'0,"-1"0"0,1 0 0,0 0 0,1 0 0,-1 0 0,4-7 0,-3 8 0,-1 0 0,1 0 0,-1 0 0,0 0 0,0 0 0,0 0 0,0 0 0,-1 0 0,0 0 0,0 0 0,0 0 0,-1-7 0,0 7 0,-1 0 0,1 0 0,-1 0 0,0 0 0,0 0 0,0 0 0,-1 0 0,1 1 0,-1-1 0,0 1 0,0 0 0,0-1 0,-1 2 0,1-1 0,-1 0 0,1 1 0,-1-1 0,0 1 0,0 0 0,0 0 0,0 1 0,-1-1 0,-5 0 0,0-1 0,0 1 0,0 1 0,0 0 0,0 0 0,0 1 0,0 0 0,0 1 0,0 0 0,-14 3 0,-20 9 0,0 1 0,1 3 0,0 1 0,2 2 0,-44 29 0,35-17 0,1 3 0,2 2 0,-63 64 0,89-79 0,0 2 0,2 0 0,0 1 0,2 1 0,1 1 0,1 0 0,1 1 0,2 1 0,0 0 0,-7 32 0,14-40 0,1 1 0,1-1 0,0 0 0,2 1 0,1-1 0,0 1 0,2 0 0,1-1 0,0 0 0,1 0 0,2 0 0,0 0 0,1-1 0,1 1 0,14 24 0,-10-24 0,1-1 0,1 0 0,1-1 0,0-1 0,2-1 0,0 0 0,0-1 0,2-1 0,0 0 0,1-2 0,0 0 0,1-1 0,43 17 0,-38-19 0,1-2 0,-1 0 0,2-2 0,-1-1 0,1-2 0,0 0 0,-1-2 0,1-1 0,0-1 0,0-1 0,46-11 0,-30 2 0,-1-3 0,-1-1 0,-1-3 0,0-1 0,-1-1 0,-2-3 0,0-1 0,-1-2 0,-1-1 0,-2-2 0,-1-1 0,29-36 0,-36 38 0,-3-2 0,0 0 0,-2-2 0,-1 0 0,-2-1 0,-1-1 0,-2-1 0,-1 0 0,-1-1 0,-3 0 0,0-1 0,-3 0 0,-1 0 0,2-60 0,-9 75 0,0-1 0,-1 0 0,-1 1 0,-1-1 0,-1 1 0,-1 0 0,-1 0 0,-1 1 0,-1 0 0,-21-36 0,20 42 0,0 0 0,-1 2 0,-1-1 0,0 1 0,-1 1 0,0 0 0,0 1 0,-2 1 0,1 0 0,-1 0 0,-1 2 0,0 0 0,0 1 0,-24-8 0,6 6-97,0 3-1,0 0 1,0 2-1,0 2 1,-1 1-1,1 2 1,-1 1-1,1 1 1,0 3-1,0 0 1,0 2-1,1 2 0,-42 17 1,30-7-6729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184 171 24575,'-25'-1'0,"1"-1"0,0-1 0,0-1 0,-38-12 0,38 5 0,24 11 0,0-1 0,0 1 0,0 0 0,0 0 0,0 0 0,0-1 0,0 1 0,0 0 0,0 0 0,-1-1 0,1 1 0,0 0 0,1 0 0,-1 0 0,0-1 0,0 1 0,0 0 0,0 0 0,0-1 0,0 1 0,0 0 0,0 0 0,0 0 0,0-1 0,0 1 0,1 0 0,-1 0 0,0 0 0,0-1 0,0 1 0,0 0 0,1 0 0,-1 0 0,0 0 0,0 0 0,0 0 0,1-1 0,-1 1 0,0 0 0,0 0 0,0 0 0,1 0 0,-1 0 0,0 0 0,0 0 0,1 0 0,-1 0 0,8-2 0,1 0 0,-1 0 0,1 1 0,9 0 0,541-4-175,-246 7-714,2280-34-8586,-1159 12 8410,-1050 14 928,-62-1-412,-168 4 415,275-13 1626,-355 8-1036,-72 7-315,0 1-1,0 0 1,0-1-1,0 1 1,0-1-1,0 0 1,0 1-1,-1-1 1,1 0-1,0 0 0,0 0 1,2-2-1,-4 2-123,0 1 0,0 0 0,0-1 0,0 1 0,0-1 0,0 1 0,1 0 0,-1-1 0,0 1 0,0-1 0,0 1 0,0 0 0,0-1 0,0 1 0,-1-1 0,1 1 0,0 0 0,0-1 0,0 1 0,0-1 0,0 1 0,0 0 0,-1-1 0,1 1 0,0 0 0,-1-1-1,1 1-15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24575,'0'4'0,"4"7"0,7 6 0,6 9 0,9 5 0,10 7 0,7 6 0,12-1 0,4 3 0,7-2 0,1-4 0,-1-4 0,-7-4 0,-10-7 0,-8-8 0,-11-11 0,-10-12 0,-9-4-8191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54 24575,'2'-5'0,"1"1"0,-1 0 0,1 0 0,0 0 0,0 0 0,0 0 0,0 0 0,1 1 0,-1 0 0,1-1 0,0 1 0,8-4 0,-12 7 0,-1 0 0,1 1 0,0-1 0,0 0 0,0 0 0,0 0 0,0 1 0,0-1 0,0 0 0,0 0 0,0 1 0,0-1 0,0 0 0,0 0 0,0 0 0,0 1 0,0-1 0,1 0 0,-1 0 0,0 0 0,0 1 0,0-1 0,0 0 0,0 0 0,0 0 0,0 1 0,1-1 0,-1 0 0,0 0 0,0 0 0,0 0 0,1 0 0,-1 1 0,0-1 0,0 0 0,0 0 0,1 0 0,-1 0 0,0 0 0,0 0 0,0 0 0,1 0 0,-1 0 0,0 0 0,0 0 0,0 0 0,1 0 0,-1 0 0,0 0 0,0 0 0,1 0 0,-1 0 0,0 0 0,0 0 0,1 0 0,-15 18 0,-241 179 0,90-76 0,-7 28-1365,146-123-5461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83 24575,'0'-2'0,"0"-1"0,0 0 0,0 0 0,-1 0 0,1 0 0,-1 0 0,0 0 0,0 1 0,0-1 0,0 0 0,0 1 0,-1-1 0,1 1 0,-1-1 0,0 1 0,0 0 0,-2-3 0,0 1 0,0 1 0,0 1 0,0-1 0,-1 0 0,1 1 0,-1 0 0,1 0 0,-1 1 0,-7-3 0,-2 2 0,0-1 0,-1 2 0,1 0 0,0 1 0,0 0 0,-19 4 0,17-2 0,0 2 0,1 0 0,0 1 0,-1 0 0,2 1 0,-1 1 0,1 0 0,0 1 0,0 0 0,-15 14 0,12-8 0,1 2 0,0 0 0,1 0 0,1 2 0,0 0 0,-18 33 0,14-16 0,1 1 0,3 1 0,0 0 0,3 0 0,1 1 0,1 1 0,3 0 0,-3 41 0,8-53 0,0 0 0,2 0 0,1 0 0,1-1 0,1 1 0,2 0 0,0-1 0,18 44 0,-18-56 0,1 0 0,1 0 0,0 0 0,1-1 0,0 0 0,1-1 0,1 0 0,0-1 0,0 0 0,1 0 0,0-1 0,1-1 0,0 0 0,1-1 0,-1 0 0,19 6 0,-13-7 0,0 0 0,1-2 0,0 0 0,0-1 0,0-1 0,1-1 0,-1-1 0,0-1 0,30-3 0,-24-1 0,0-1 0,0-1 0,0-1 0,-1-1 0,0-1 0,41-23 0,-36 15 0,0-1 0,-2-2 0,0-1 0,-1-2 0,-1 0 0,-1-2 0,-1-1 0,-2 0 0,0-2 0,-2 0 0,23-44 0,-31 48 0,-1-1 0,-1 1 0,-1-2 0,-2 1 0,0-1 0,-2 0 0,-1-1 0,-1 1 0,-1-1 0,-3-45 0,0 57 0,-1 1 0,0 0 0,-1 0 0,0 0 0,-2 0 0,1 0 0,-2 1 0,0 0 0,0 0 0,-1 1 0,-1-1 0,0 1 0,0 1 0,-2 0 0,1 0 0,-1 1 0,-1 0 0,0 0 0,0 1 0,-1 1 0,-15-9 0,11 9 0,0 1 0,0 0 0,-1 1 0,0 1 0,0 1 0,0 0 0,0 1 0,-22 0 0,30 2 0,-1 1 0,0 0 0,1 1 0,-1 0 0,1 0 0,-1 1 0,1 1 0,-1-1 0,1 1 0,0 1 0,1 0 0,-1 0 0,0 1 0,1 0 0,0 0 0,-10 9 0,13-8-91,1-1 0,-1 1 0,1 0 0,0 0 0,1 0 0,0 1 0,0 0 0,0-1 0,1 1 0,0 0 0,0 0 0,0 0 0,1 0 0,0 10 0,-1 19-6735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24575,'0'12'0,"0"0"0,-1 0 0,-1 0 0,0 0 0,0 0 0,-2 0 0,1 0 0,-1-1 0,-1 0 0,0 0 0,-1 0 0,0 0 0,-12 16 0,-15 18 0,-95 148 0,114-168 0,1 0 0,1 2 0,1-1 0,1 2 0,2-1 0,-5 30 0,12-53 0,0 0 0,1 0 0,-1 0 0,1 0 0,0 0 0,1 0 0,-1 0 0,0 0 0,1 0 0,0 0 0,0 0 0,2 4 0,-2-6 0,1 0 0,-1 0 0,1 0 0,-1 0 0,1 0 0,0 0 0,0-1 0,0 1 0,0-1 0,0 1 0,0-1 0,0 0 0,0 0 0,0 0 0,0 0 0,1 0 0,-1 0 0,1-1 0,-1 1 0,0-1 0,4 0 0,138 9 0,-56 5 0,-51-6 0,0-2 0,1-2 0,0-1 0,-1-2 0,61-6 0,-53-3 0,-1-2 0,0-2 0,-1-2 0,0-2 0,45-24 0,-84 38 0,0 0 0,-1 0 0,1 0 0,0-1 0,-1 1 0,1-1 0,-1 0 0,0 0 0,0 0 0,3-4 0,-5 5 0,0 0 0,0 0 0,-1 0 0,1 0 0,0 0 0,-1 0 0,1 0 0,-1 0 0,0 0 0,0-1 0,0 1 0,0 0 0,0 0 0,0 0 0,0 0 0,-1 0 0,1 0 0,-1 0 0,1 0 0,-1 0 0,0 0 0,-2-3 0,-20-37 0,-40-54 0,0 0 0,30 39 0,18 27 0,-2 1 0,-1 1 0,-1 0 0,-1 1 0,-39-39 0,47 55-1365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1765 1 24575,'0'1'0,"0"0"0,-1 0 0,1-1 0,0 1 0,0 0 0,-1 0 0,1 0 0,-1-1 0,1 1 0,0 0 0,-1-1 0,1 1 0,-1 0 0,0-1 0,1 1 0,-1 0 0,0-1 0,1 1 0,-1-1 0,0 1 0,1-1 0,-1 0 0,0 1 0,0-1 0,0 0 0,-1 1 0,-26 6 0,18-6 0,-53 11 0,-1-2 0,-70 0 0,-132-9 0,138-3 0,-909 1-1365,1019 1-5461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35 24575,'0'-2'0,"0"0"0,-1 1 0,1-1 0,-1 0 0,1 1 0,-1-1 0,0 0 0,0 1 0,0-1 0,0 1 0,0-1 0,0 1 0,0-1 0,0 1 0,0 0 0,0 0 0,-1 0 0,1-1 0,-2 0 0,2 2 0,1 0 0,-1-1 0,0 1 0,1-1 0,-1 1 0,0 0 0,0-1 0,1 1 0,-1 0 0,0 0 0,0 0 0,1 0 0,-1 0 0,0 0 0,0 0 0,1 0 0,-1 0 0,0 0 0,0 0 0,1 0 0,-1 0 0,0 0 0,0 1 0,1-1 0,-1 0 0,0 1 0,1-1 0,-1 0 0,0 1 0,1-1 0,-1 1 0,1-1 0,-1 1 0,1-1 0,-1 1 0,1 0 0,-1-1 0,1 1 0,-1-1 0,1 1 0,0 0 0,-1 0 0,1-1 0,0 1 0,-1 1 0,-28 108 0,23-79 0,-2 0 0,-14 36 0,18-58 0,-1 1 0,0 0 0,0-1 0,-1 0 0,0 0 0,-1 0 0,0-1 0,0 0 0,-1-1 0,-13 11 0,-24 11 0,33-21 0,-1 0 0,1 0 0,0 1 0,0 0 0,-15 18 0,26-26 0,0 1 0,0-1 0,-1 1 0,2-1 0,-1 1 0,0 0 0,0-1 0,0 1 0,1 0 0,-1-1 0,1 1 0,-1 0 0,1 0 0,0 0 0,0-1 0,0 1 0,0 0 0,0 0 0,0 0 0,0 0 0,0-1 0,1 1 0,0 3 0,1-2 0,0 0 0,0 0 0,0 0 0,0 0 0,0-1 0,1 1 0,-1 0 0,1-1 0,0 0 0,0 0 0,4 3 0,7 3 0,1-1 0,-1 0 0,2-1 0,17 5 0,6-1-455,0-2 0,60 4 0,-41-8-6371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52 24575,'0'-5'0,"-1"0"0,0 0 0,0 0 0,-1 0 0,1 1 0,-3-6 0,4 9 0,-1 0 0,1 0 0,-1 0 0,1 1 0,-1-1 0,1 0 0,-1 0 0,0 0 0,1 1 0,-1-1 0,0 0 0,0 1 0,1-1 0,-1 1 0,-2-2 0,3 2 0,-1 0 0,1 0 0,-1 0 0,0 0 0,1 0 0,-1 1 0,0-1 0,1 0 0,-1 0 0,1 0 0,-1 1 0,1-1 0,-1 0 0,1 1 0,-1-1 0,1 0 0,-1 1 0,1-1 0,-1 1 0,1-1 0,-1 1 0,1-1 0,0 1 0,-1-1 0,1 1 0,0-1 0,-1 1 0,1 0 0,-6 11 0,1-1 0,0 1 0,1 0 0,0 0 0,1 1 0,-3 19 0,-2 80 0,8-24 0,15 124 0,31 86 0,-43-278 0,0-5-341,-1-1 0,-1 1-1,0 21 1,-5-12-6485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24575,'0'-5'0,"0"-10"0,0-8 0,0-9 0,0-4 0,4 0 0,7 1 0,6 2 0,9 2 0,9 2 0,14 0 0,11 7 0,10 5 0,7 7 0,4 5 0,3 3 0,-14 2-8191</inkml:trace>
  <inkml:trace contextRef="#ctx0" brushRef="#br0" timeOffset="1">629 115 24575,'-252'66'0,"114"-34"0,136-31 0,-5 0 0,0 1 0,1 0 0,0 0 0,-1 1 0,1-1 0,-10 7 0,16-9 0,0 0 0,0 1 0,-1-1 0,1 0 0,0 0 0,0 1 0,0-1 0,-1 0 0,1 0 0,0 1 0,0-1 0,0 0 0,0 1 0,0-1 0,0 0 0,-1 0 0,1 1 0,0-1 0,0 0 0,0 1 0,0-1 0,0 0 0,0 1 0,0-1 0,0 0 0,0 1 0,0-1 0,1 0 0,-1 1 0,0-1 0,0 0 0,0 0 0,0 1 0,0-1 0,1 0 0,-1 1 0,0-1 0,0 0 0,0 0 0,1 1 0,-1-1 0,0 0 0,0 0 0,1 0 0,-1 0 0,0 1 0,0-1 0,1 0 0,-1 0 0,0 0 0,1 0 0,-1 0 0,0 0 0,1 0 0,-1 0 0,0 0 0,1 0 0,23 8 0,-22-8 0,49 9-390,0-2 0,101 0 0,-146-7 195,55 1-6631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1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24575,'0'-4'0,"4"-2"0,3 4 0,3 8 0,5 13 0,5 11 0,-1 15 0,1 14 0,2 10 0,-4 8 0,-8 9 0,-12 9 0,-4-12-8191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24575,'-11'1'0,"0"1"0,1 0 0,-1 0 0,0 1 0,1 1 0,-1 0 0,1 0 0,0 1 0,0 0 0,1 1 0,0 0 0,0 0 0,0 1 0,-10 11 0,7-8 0,1 1 0,1 1 0,0 0 0,1 0 0,0 1 0,1 0 0,0 1 0,1 0 0,0 0 0,-6 22 0,10-23 0,0 0 0,1 1 0,0-1 0,1 1 0,0 0 0,1-1 0,1 1 0,1 0 0,-1-1 0,8 25 0,-7-32 0,0 0 0,0 0 0,1 0 0,0 0 0,0-1 0,0 1 0,1-1 0,0 1 0,0-1 0,0-1 0,0 1 0,1-1 0,0 1 0,0-1 0,0 0 0,1-1 0,-1 0 0,1 0 0,-1 0 0,1 0 0,0-1 0,1 0 0,-1 0 0,11 2 0,-5-3 0,-1-1 0,1 0 0,-1 0 0,1-1 0,-1-1 0,1 0 0,-1 0 0,0-1 0,0-1 0,0 0 0,0 0 0,-1-1 0,0 0 0,0-1 0,0 0 0,17-15 0,-14 11 0,-1-1 0,-1 0 0,0-1 0,-1-1 0,0 0 0,0 0 0,-2 0 0,0-1 0,0-1 0,-1 1 0,7-25 0,-12 35 0,-1 0 0,0 0 0,-1 0 0,1-1 0,-1 1 0,1 0 0,-1 0 0,-1-1 0,1 1 0,0 0 0,-3-6 0,3 9 0,-1-1 0,1 1 0,-1 0 0,0-1 0,0 1 0,0 0 0,1 0 0,-1 0 0,0 0 0,-1 0 0,1 0 0,0 0 0,0 0 0,0 0 0,-1 0 0,1 0 0,0 1 0,-1-1 0,1 1 0,0-1 0,-1 1 0,1-1 0,-1 1 0,1 0 0,-1 0 0,1 0 0,-1 0 0,1 0 0,-1 0 0,1 0 0,-1 0 0,1 0 0,-1 1 0,-2 0 0,0 0 0,0 1 0,-1 0 0,1 0 0,0 0 0,0 0 0,0 1 0,1-1 0,-1 1 0,0 0 0,1 0 0,0 1 0,0-1 0,0 1 0,0-1 0,0 1 0,1 0 0,0 0 0,0 0 0,0 0 0,0 1 0,0-1 0,-1 9 0,-2 6 0,1 0 0,1 0 0,0 0 0,1 21 0,2-25 17,0 1 0,1-1 1,1 0-1,1 0 0,0 0 0,5 15 0,-5-22-123,0 0 0,0-1 0,0 1 0,1-1 0,0 0 0,1-1-1,-1 1 1,1 0 0,1-1 0,-1 0 0,1-1 0,0 1 0,7 4 0,8 2-6720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5:3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24575,'1'-1'0,"-1"1"0,0-1 0,0 1 0,0-1 0,0 1 0,0-1 0,1 1 0,-1-1 0,0 0 0,0 1 0,1-1 0,-1 1 0,1 0 0,-1-1 0,0 1 0,1-1 0,-1 1 0,1-1 0,-1 1 0,1 0 0,-1 0 0,1-1 0,-1 1 0,1 0 0,-1 0 0,1-1 0,-1 1 0,1 0 0,-1 0 0,1 0 0,0 0 0,-1 0 0,1 0 0,-1 0 0,1 0 0,-1 0 0,1 0 0,0 0 0,-1 0 0,1 0 0,-1 0 0,1 1 0,-1-1 0,1 0 0,-1 0 0,1 1 0,-1-1 0,1 1 0,34 14 0,-32-13 0,54 28 0,221 126 0,-241-132 0,-2 2 0,0 1 0,-2 1 0,-2 2 0,35 42 0,-61-66 0,0 0 0,0 0 0,-1 1 0,0 0 0,0 0 0,-1 0 0,0 0 0,0 1 0,-1-1 0,0 1 0,0 0 0,1 8 0,-3-12 0,0 1 0,-1 0 0,1-1 0,-1 1 0,0 0 0,0-1 0,0 1 0,-1-1 0,0 0 0,0 1 0,0-1 0,0 0 0,0 0 0,-1 0 0,0 0 0,0-1 0,0 1 0,0-1 0,0 0 0,-1 1 0,-5 2 0,-48 29-1365,-6-7-5461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346 140 24575,'3'-3'0,"-1"0"0,0 0 0,0 0 0,0 0 0,0 0 0,-1 0 0,1-1 0,-1 1 0,0 0 0,0-1 0,0 1 0,0-1 0,-1 0 0,1 1 0,-1-1 0,0 0 0,0 1 0,0-1 0,0 1 0,-2-5 0,2 5 0,-1-1 0,0 1 0,0 0 0,0 0 0,0 1 0,0-1 0,-1 0 0,0 0 0,1 1 0,-1-1 0,0 0 0,0 1 0,0 0 0,0 0 0,-1-1 0,1 1 0,-1 1 0,1-1 0,-1 0 0,1 0 0,-1 1 0,0 0 0,-5-2 0,-3 1 0,0 0 0,-1 1 0,1 0 0,-1 0 0,1 2 0,-1-1 0,1 2 0,0-1 0,-20 7 0,11-3 0,1 2 0,0 0 0,0 2 0,-28 16 0,42-22 0,0 0 0,1 0 0,-1 0 0,1 1 0,0 0 0,0 0 0,0 0 0,1 0 0,-1 1 0,1-1 0,-5 11 0,7-12 0,0 0 0,0 0 0,0 0 0,0 0 0,1 0 0,0 0 0,0 0 0,0 0 0,0 0 0,0 1 0,0-1 0,1 0 0,-1 0 0,1 0 0,0 0 0,0 0 0,0 0 0,1 0 0,-1 0 0,0-1 0,1 1 0,3 4 0,3 2 0,-1 0 0,1-1 0,1 0 0,0 0 0,0-1 0,0 0 0,17 9 0,80 34 0,-67-33 0,40 14 0,-52-21 0,0 0 0,0 2 0,28 18 0,-54-29 0,1-1 0,-1 1 0,1 0 0,-1 0 0,1 0 0,-1 0 0,0 0 0,1 1 0,-1-1 0,0 0 0,0 1 0,0-1 0,0 1 0,0-1 0,0 1 0,-1-1 0,1 1 0,0 0 0,-1-1 0,1 1 0,-1 0 0,0-1 0,1 1 0,-1 0 0,0 1 0,-1-1 0,0 0 0,0 0 0,0-1 0,0 1 0,0-1 0,0 1 0,0-1 0,0 1 0,-1-1 0,1 0 0,-1 0 0,1 0 0,-1 0 0,1 0 0,-1 0 0,1 0 0,-1 0 0,0 0 0,0-1 0,1 1 0,-1-1 0,0 1 0,-2-1 0,-16 4-170,0-1-1,0-1 0,-1 0 1,1-2-1,0 0 0,-1-2 1,-23-4-1,15-1-6655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24575,'5'-1'0,"1"1"0,0-2 0,0 1 0,-1-1 0,1 0 0,0 0 0,-1 0 0,0-1 0,0 0 0,0 0 0,0 0 0,0 0 0,0-1 0,4-5 0,-7 7 0,-1 0 0,1 0 0,0 0 0,0 0 0,0 0 0,0 0 0,0 0 0,0 1 0,1-1 0,-1 1 0,1-1 0,-1 1 0,1 0 0,-1 0 0,1 0 0,3 0 0,1 0 0,0 1 0,0 0 0,0 0 0,0 1 0,7 1 0,1 0 0,6 1 0,-10 0 0,-1-2 0,0 1 0,1-1 0,-1-1 0,1 0 0,-1-1 0,1 0 0,16-3 0,-26 4 0,-1 0 0,1-1 0,-1 1 0,1 0 0,0 0 0,-1 0 0,1 0 0,-1-1 0,1 1 0,-1 0 0,1-1 0,-1 1 0,1 0 0,-1-1 0,1 1 0,-1-1 0,1 1 0,-1-1 0,0 1 0,1-1 0,-1 1 0,0-1 0,1 1 0,-1-1 0,0 1 0,0-1 0,1 1 0,-1-1 0,0 0 0,0 1 0,0-1 0,0 0 0,0 1 0,0-1 0,0 1 0,0-1 0,0 0 0,0 1 0,0-1 0,0 1 0,-1-1 0,1 0 0,0 1 0,0-1 0,-1 0 0,0 0 0,0 0 0,0 0 0,0 0 0,0 0 0,0 0 0,0 0 0,-1 0 0,1 1 0,0-1 0,0 0 0,-1 1 0,1-1 0,0 1 0,-1-1 0,1 1 0,0 0 0,-1 0 0,1 0 0,-2-1 0,-1 2 0,0 0 0,1 0 0,-1 1 0,1-1 0,0 0 0,-1 1 0,1 0 0,0 0 0,0 0 0,0 0 0,0 1 0,1-1 0,-1 1 0,1-1 0,-1 1 0,1 0 0,0 0 0,0 0 0,0 0 0,0 1 0,1-1 0,-2 4 0,-5 12 0,1 0 0,-8 30 0,7-11 30,1-1 0,1 2 0,1 76 0,7-46-773,15 90 1,-11-123-6084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1619 163 24575,'-45'-25'0,"29"16"0,0 1 0,-21-9 0,-33-7 0,0 4 0,-1 2 0,-1 4 0,-132-9 0,102 19 0,1 5 0,-194 25 0,252-19 0,1 1 0,0 2 0,0 2 0,1 2 0,-59 28 0,86-35 0,0 1 0,0 0 0,1 1 0,0 1 0,1 0 0,0 1 0,0 0 0,1 0 0,1 1 0,0 1 0,0 0 0,2 0 0,-1 1 0,2 0 0,0 0 0,0 1 0,2 0 0,-5 16 0,6-6 0,0 0 0,2 0 0,0 0 0,2 0 0,1 1 0,1-1 0,1 0 0,1 0 0,14 43 0,-2-20 0,1-1 0,3 0 0,50 83 0,-38-79 0,2-2 0,2-2 0,2-1 0,3-2 0,1-2 0,2-1 0,1-3 0,3-1 0,0-3 0,100 53 0,-107-67 0,1-2 0,1-1 0,1-3 0,0-1 0,0-3 0,1-1 0,0-2 0,1-2 0,0-2 0,0-3 0,-1-1 0,1-2 0,0-2 0,77-20 0,-89 15 0,1-2 0,-2-1 0,0-2 0,-1-1 0,0-2 0,-1-1 0,-2-1 0,0-2 0,-1-1 0,-1-1 0,-1-1 0,-1-1 0,31-44 0,-38 45 0,-1-1 0,-2 0 0,0-1 0,-2-1 0,-1 0 0,-2-1 0,0 0 0,-2-1 0,-1 0 0,-2 0 0,-1 0 0,-1-1 0,-1 1 0,-2-1 0,-1 0 0,-6-36 0,1 39 0,0 1 0,-2 0 0,-1 0 0,-1 0 0,-2 2 0,0-1 0,-2 1 0,0 1 0,-2 1 0,0 0 0,-2 1 0,-1 1 0,0 0 0,-1 2 0,-39-29 0,23 23 0,0 2 0,-2 1 0,0 2 0,-1 2 0,-2 1 0,1 3 0,-2 1 0,1 2 0,-70-10 0,64 15-151,-1 2-1,1 2 0,0 2 0,-1 2 1,1 2-1,0 3 0,0 1 1,-72 23-1,44-1-6674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24575,'2'3'0,"1"1"0,-1-1 0,0 0 0,0 1 0,-1-1 0,1 1 0,-1 0 0,1 0 0,-1-1 0,0 1 0,-1 0 0,1 0 0,-1 0 0,0 0 0,0 0 0,0 0 0,0 0 0,-1 0 0,-1 7 0,-2 9 0,-1-1 0,-11 28 0,15-44 0,-46 111 0,-18 53 0,63-162 0,1 1 0,-1 0 0,1 0 0,0 0 0,0 0 0,1 0 0,0 0 0,0 0 0,0 0 0,1 0 0,0 0 0,0 0 0,1 0 0,2 9 0,-1-11 0,-1 1 0,1-1 0,0 0 0,0 0 0,1 0 0,-1 0 0,1 0 0,0-1 0,0 1 0,0-1 0,0 0 0,1-1 0,-1 1 0,1-1 0,-1 0 0,1 0 0,7 2 0,28 8 27,0-3 0,1-1 0,65 4 0,126-6-1158,-211-6 789,30 0-6484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51 129 24575,'-1'-4'0,"-1"-1"0,1 0 0,-1 1 0,1-1 0,-1 1 0,-1-1 0,1 1 0,-1 0 0,1 0 0,-1 0 0,-6-6 0,-11-19 0,20 25 0,8 9 0,9 13 0,-9-4 0,-1 0 0,0 0 0,0 1 0,-2 0 0,0 0 0,0 0 0,-2 1 0,0-1 0,1 17 0,-2-38 0,1 0 0,-1 0 0,1 0 0,0 0 0,0 1 0,0-1 0,7-6 0,39-53 0,-40 54 0,1 1 0,0-1 0,0 1 0,1 1 0,0 0 0,0 0 0,1 1 0,0 1 0,1 0 0,17-7 0,-27 13 0,-1 1 0,1-1 0,-1 1 0,1 0 0,-1 0 0,1 0 0,-1 0 0,1 0 0,-1 0 0,1 1 0,0-1 0,-1 1 0,0 0 0,1-1 0,-1 1 0,1 0 0,-1 1 0,0-1 0,0 0 0,0 1 0,0-1 0,0 1 0,0 0 0,0-1 0,0 1 0,0 0 0,-1 0 0,1 0 0,-1 0 0,0 1 0,1-1 0,-1 0 0,1 3 0,4 10 0,-1 0 0,0 0 0,-1 0 0,3 20 0,-3-19 0,1 10-114,0 1-303,2 1 0,11 28 0,-9-36-6409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24575,'0'-1'0,"0"0"0,0 0 0,0 0 0,-1 0 0,2 1 0,-1-1 0,0 0 0,0 0 0,0 0 0,0 0 0,0 1 0,1-1 0,-1 0 0,0 0 0,1 1 0,-1-1 0,0 0 0,1 0 0,-1 1 0,1-1 0,-1 0 0,1 1 0,0-1 0,-1 1 0,1-1 0,0 1 0,-1-1 0,1 1 0,0-1 0,-1 1 0,1 0 0,0-1 0,0 1 0,0 0 0,-1 0 0,1-1 0,0 1 0,0 0 0,0 0 0,0 0 0,-1 0 0,1 0 0,0 0 0,0 0 0,0 1 0,0-1 0,-1 0 0,1 0 0,0 1 0,0-1 0,-1 0 0,1 1 0,0-1 0,0 1 0,-1-1 0,1 1 0,0-1 0,-1 1 0,1-1 0,-1 1 0,1 0 0,-1-1 0,1 1 0,-1 0 0,1-1 0,-1 1 0,0 0 0,1 0 0,-1 1 0,5 9 0,-2 1 0,1 0 0,-2 0 0,1 0 0,-2 0 0,1 1 0,-2-1 0,0 0 0,-1 15 0,0 3 0,0 426-1365,1-407-5461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2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127 278 24575,'-19'-18'0,"-1"-2"0,-31-37 0,47 51 0,0 0 0,0 0 0,0 0 0,1 0 0,0-1 0,0 1 0,0-1 0,1 0 0,0 0 0,0 0 0,-1-13 0,3 17 0,1 0 0,-1 1 0,1-1 0,-1 0 0,1 0 0,0 1 0,0-1 0,0 1 0,0-1 0,0 1 0,1-1 0,-1 1 0,1-1 0,0 1 0,-1 0 0,1 0 0,0 0 0,0 0 0,0 0 0,1 1 0,-1-1 0,0 1 0,1-1 0,-1 1 0,1 0 0,-1 0 0,4-1 0,8-3 0,0 1 0,0 0 0,28-3 0,14 1 0,1 2 0,1 3 0,-1 2 0,0 3 0,-1 2 0,1 3 0,90 26 0,-124-28 0,-1 1 0,-1 0 0,0 2 0,0 0 0,28 20 0,-43-26 0,0 1 0,0 0 0,-1 0 0,0 1 0,0-1 0,0 1 0,0 0 0,-1 1 0,4 7 0,-6-10 0,0 0 0,-1 1 0,0-1 0,1 1 0,-1-1 0,-1 1 0,1 0 0,-1-1 0,0 1 0,0 0 0,0-1 0,-1 1 0,1 0 0,-1-1 0,-3 10 0,0-4 0,0-1 0,-1 1 0,0-1 0,0 1 0,-1-2 0,-1 1 0,1-1 0,-1 1 0,-14 10 0,-6 4 0,-47 31 0,-23 4-682,-141 63-1,130-72-6143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3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462 330 24575,'0'-35'0,"0"32"0,0 21 0,0 470 0,0-484 0,0 1 0,0-1 0,0 0 0,1 1 0,0-1 0,-1 0 0,2 1 0,-1-1 0,0 0 0,1 0 0,3 7 0,-3-9 0,0 0 0,0 0 0,0 0 0,0 0 0,1 0 0,-1 0 0,1-1 0,-1 1 0,1-1 0,0 0 0,-1 0 0,1 0 0,0 0 0,0 0 0,0 0 0,0-1 0,0 0 0,5 1 0,65 3 0,83-7 0,-54 0 0,605 3 0,164-3 0,-759 1 0,162-24 0,-273 25 0,11-1 0,1 0 0,-1-1 0,0 0 0,20-10 0,-30 13 0,0-1 0,0-1 0,0 1 0,0 0 0,0 0 0,0-1 0,0 1 0,0-1 0,-1 1 0,1-1 0,-1 0 0,1 0 0,-1 0 0,0 0 0,1 0 0,-1 0 0,0 0 0,0 0 0,-1 0 0,1 0 0,0-1 0,-1 1 0,1 0 0,-1-1 0,0 1 0,0 0 0,0-1 0,0 1 0,0 0 0,0-1 0,-1 1 0,0-4 0,-16-45 0,11 37 0,1-1 0,0 0 0,-3-22 0,1-55 0,7 65 0,-2 0 0,-1-1 0,-11-44 0,10 59 0,-1-1 0,0 1 0,0 1 0,-1-1 0,-1 1 0,-16-23 0,17 27 0,-1 1 0,1 1 0,-2-1 0,1 1 0,-1 0 0,1 1 0,-2 0 0,1 0 0,0 1 0,-1 0 0,-11-4 0,-22-5 0,-1 2 0,-78-10 0,-94 3 0,117 11 0,-11-1-10,-1411-100-791,1481 106 801,-327-6 0,354 9 50,1 0 1,-1 1 0,0 1 0,1 0-1,0 0 1,0 1 0,-21 10-1,29-12-37,0-1 0,0 1 0,0-1-1,1 1 1,-1 0 0,0 0-1,1 1 1,-1-1 0,1 0-1,0 1 1,0-1 0,0 1-1,0 0 1,0 0 0,0 0-1,1 0 1,-1 0 0,1 0-1,0 0 1,0 0 0,0 1-1,1-1 1,-1 0 0,1 1-1,-1-1 1,1 0 0,0 1 0,1-1-1,-1 1 1,0-1 0,2 5-1,7 9-1377,2-3-5461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3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29 296 24575,'0'329'0,"-2"-308"0,-5-30 0,-5-34 0,8 2 0,1 1 0,3-1 0,1 0 0,1 1 0,12-57 0,-11 79 0,2 0 0,0 0 0,0 1 0,2 0 0,0 0 0,1 0 0,1 1 0,0 0 0,1 1 0,1 0 0,0 0 0,1 1 0,1 1 0,16-15 0,-22 23 0,0 1 0,1-1 0,-1 1 0,1 0 0,0 1 0,0 0 0,0 0 0,1 1 0,-1 0 0,0 0 0,1 1 0,0 0 0,-1 0 0,1 1 0,-1 0 0,1 1 0,0 0 0,-1 0 0,1 1 0,11 4 0,-8-2 0,-1 0 0,0 1 0,0 1 0,0 0 0,0 0 0,-1 1 0,0 1 0,0-1 0,-1 2 0,0-1 0,-1 1 0,1 1 0,11 17 0,-18-24 0,0 1 0,0-1 0,-1 1 0,1-1 0,-1 1 0,0 0 0,0-1 0,0 1 0,0 0 0,0 0 0,-1 0 0,0 0 0,0-1 0,0 1 0,0 0 0,-1 0 0,1 0 0,-1 0 0,0-1 0,0 1 0,0 0 0,-1-1 0,0 1 0,1-1 0,-1 1 0,0-1 0,0 0 0,-1 0 0,1 0 0,-1 0 0,-5 5 0,-8 6 0,0-1 0,-1-1 0,0 0 0,-30 15 0,45-26 0,-20 9 0,0 0 0,-29 7 0,29-10 0,0 1 0,-29 15 0,51-23 0,0 0 0,-1 0 0,1 0 0,0 0 0,-1 0 0,1 0 0,0 0 0,-1 1 0,1-1 0,0 0 0,-1 0 0,1 0 0,0 1 0,-1-1 0,1 0 0,0 0 0,0 1 0,-1-1 0,1 0 0,0 0 0,0 1 0,0-1 0,-1 0 0,1 1 0,0-1 0,0 0 0,0 1 0,0-1 0,0 0 0,0 1 0,0-1 0,0 1 0,0-1 0,0 0 0,0 1 0,0-1 0,0 0 0,0 1 0,0-1 0,0 0 0,0 1 0,0-1 0,0 0 0,1 1 0,-1-1 0,0 0 0,0 1 0,0-1 0,1 0 0,-1 1 0,0-1 0,0 0 0,1 0 0,-1 1 0,0-1 0,0 0 0,1 0 0,-1 0 0,0 1 0,1-1 0,-1 0 0,0 0 0,1 0 0,0 0 0,26 9 0,-26-8 0,97 21 0,-50-13 0,0 2 0,-1 3 0,67 28 0,-106-38 0,-1 0 0,1 0 0,-1 1 0,0 0 0,-1 0 0,12 12 0,-17-16 0,0 0 0,0 0 0,0 0 0,0 1 0,0-1 0,0 0 0,0 1 0,-1-1 0,1 0 0,0 1 0,-1-1 0,1 1 0,-1-1 0,1 1 0,-1 0 0,0-1 0,0 1 0,0-1 0,0 1 0,0-1 0,0 1 0,0 0 0,0-1 0,-1 1 0,1-1 0,-1 1 0,1-1 0,-1 1 0,1-1 0,-1 1 0,0-1 0,0 0 0,0 1 0,0-1 0,0 0 0,0 0 0,0 0 0,0 0 0,0 0 0,0 0 0,-1 0 0,1 0 0,0 0 0,-3 1 0,-3 2 0,-1-1 0,1 0 0,-1 0 0,0 0 0,0-1 0,0 0 0,-1-1 0,1 0 0,0 0 0,-1-1 0,1 0 0,0 0 0,-1-1 0,1 0 0,0 0 0,-9-3 0,7 1 0,-1 0 0,0 0 0,1-1 0,0-1 0,0 1 0,0-2 0,1 1 0,0-1 0,0-1 0,0 1 0,-13-15 0,19 18-114,0-1 1,1 1-1,-1-1 0,1 1 0,0-1 1,0 0-1,1 0 0,-1 0 0,1 0 1,0 0-1,-2-9 0,3-11-6712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5T06:36:4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 24575,'0'0'0,"0"-1"0,1 1 0,-1 0 0,0 0 0,0 0 0,1 0 0,-1 0 0,0-1 0,0 1 0,1 0 0,-1 0 0,0 0 0,0-1 0,1 1 0,-1 0 0,0 0 0,0-1 0,0 1 0,1 0 0,-1 0 0,0-1 0,0 1 0,0 0 0,0-1 0,0 1 0,0 0 0,0-1 0,0 1 0,0 0 0,0 0 0,0-1 0,0 1 0,0 0 0,0-1 0,0 1 0,0 0 0,0-1 0,0 1 0,0 0 0,0-1 0,-1 1 0,1 0 0,0 0 0,0-1 0,0 1 0,0 0 0,-1 0 0,1-1 0,0 1 0,0 0 0,-1 0 0,1 0 0,0-1 0,0 1 0,-1 0 0,1 0 0,-1 0 0,0 0 0,0 0 0,0-1 0,0 2 0,0-1 0,0 0 0,0 0 0,0 0 0,0 0 0,0 1 0,0-1 0,0 0 0,0 1 0,0-1 0,0 1 0,1-1 0,-1 1 0,-1 1 0,-2 1 0,1 1 0,0 0 0,0 0 0,0 0 0,1 1 0,0-1 0,0 1 0,0-1 0,0 1 0,0 0 0,1 0 0,-1 7 0,-5 63 0,6-64 0,1 16 24,0 1 0,2 0 0,1-1 0,8 31 0,-8-43-173,1-1 1,0 0-1,1 1 1,1-2-1,0 1 1,1-1-1,0 0 1,1 0-1,12 14 1,0-8-6678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C1CC8-B341-4B35-B6D5-C3D2E43E93DA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39BE8-EA6C-4BC5-A4EF-62AEFA87F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735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8287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https://unsplash.com/photos/L0nipfx-Ry4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1139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8837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573"/>
            <a:ext cx="3711575" cy="86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07608-3D1B-4BE5-ABBD-97AC50ABACDF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70DC-04CE-4DA1-BF8A-16BB600C4261}" type="datetime1">
              <a:rPr lang="en-US" smtClean="0"/>
              <a:t>8/28/2023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534788562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03" y="5827912"/>
            <a:ext cx="1042911" cy="10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29190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cuts Servic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2E0-F8F3-3597-7F15-D4A94CA5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2187" y="5511836"/>
            <a:ext cx="1134147" cy="1015663"/>
          </a:xfrm>
        </p:spPr>
        <p:txBody>
          <a:bodyPr/>
          <a:lstStyle>
            <a:lvl1pPr algn="ctr"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F0C701-82BE-2577-5684-B86027966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77" y="1916831"/>
            <a:ext cx="2439034" cy="4081198"/>
          </a:xfrm>
          <a:custGeom>
            <a:avLst/>
            <a:gdLst>
              <a:gd name="connsiteX0" fmla="*/ 0 w 5387347"/>
              <a:gd name="connsiteY0" fmla="*/ 0 h 3600400"/>
              <a:gd name="connsiteX1" fmla="*/ 5387347 w 5387347"/>
              <a:gd name="connsiteY1" fmla="*/ 0 h 3600400"/>
              <a:gd name="connsiteX2" fmla="*/ 5387347 w 5387347"/>
              <a:gd name="connsiteY2" fmla="*/ 3600400 h 3600400"/>
              <a:gd name="connsiteX3" fmla="*/ 0 w 5387347"/>
              <a:gd name="connsiteY3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7347" h="3600400">
                <a:moveTo>
                  <a:pt x="0" y="0"/>
                </a:moveTo>
                <a:lnTo>
                  <a:pt x="5387347" y="0"/>
                </a:lnTo>
                <a:lnTo>
                  <a:pt x="5387347" y="3600400"/>
                </a:lnTo>
                <a:lnTo>
                  <a:pt x="0" y="3600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8F6D1FE-E56F-3241-6F5F-233B5D6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6451" y="3382834"/>
            <a:ext cx="3859795" cy="92333"/>
          </a:xfrm>
        </p:spPr>
        <p:txBody>
          <a:bodyPr/>
          <a:lstStyle>
            <a:lvl1pPr>
              <a:defRPr spc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61843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3813367"/>
            <a:ext cx="6197600" cy="1626791"/>
          </a:xfrm>
        </p:spPr>
        <p:txBody>
          <a:bodyPr>
            <a:noAutofit/>
          </a:bodyPr>
          <a:lstStyle>
            <a:lvl1pPr marL="0" indent="0">
              <a:buNone/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Текст 7">
            <a:extLst>
              <a:ext uri="{FF2B5EF4-FFF2-40B4-BE49-F238E27FC236}">
                <a16:creationId xmlns:a16="http://schemas.microsoft.com/office/drawing/2014/main" id="{E31BC0AE-422A-4C1F-B33D-DFE97937FD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14680" y="3928858"/>
            <a:ext cx="3818420" cy="11934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PRESENTATION TEMPLATE</a:t>
            </a:r>
            <a:endParaRPr lang="en-US" dirty="0"/>
          </a:p>
        </p:txBody>
      </p: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0785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37EAE53B-AFB3-44ED-883F-57F17134B672}"/>
              </a:ext>
            </a:extLst>
          </p:cNvPr>
          <p:cNvSpPr/>
          <p:nvPr userDrawn="1"/>
        </p:nvSpPr>
        <p:spPr>
          <a:xfrm>
            <a:off x="10439401" y="-2170521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0F8FAE-2D9B-4032-833E-E9DD3666B5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4632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45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B55C1AA-2658-44FA-A65A-1B4721D133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7707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979E5A70-D3F2-41DE-93DB-ECD4E2CE1D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8657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C55378-175B-4DAE-A7BE-7E02E2BF9971}"/>
              </a:ext>
            </a:extLst>
          </p:cNvPr>
          <p:cNvCxnSpPr/>
          <p:nvPr userDrawn="1"/>
        </p:nvCxnSpPr>
        <p:spPr>
          <a:xfrm>
            <a:off x="2432050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91362B2F-174C-4B00-B32E-B8F8489724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67277" y="3072290"/>
            <a:ext cx="2105545" cy="1302860"/>
          </a:xfrm>
        </p:spPr>
        <p:txBody>
          <a:bodyPr>
            <a:noAutofit/>
          </a:bodyPr>
          <a:lstStyle>
            <a:lvl1pPr marL="0" indent="0">
              <a:buNone/>
              <a:defRPr sz="99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87</a:t>
            </a:r>
            <a:endParaRPr lang="ru-RU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63CB93EC-D1EF-47C5-B9CC-FD182E5BC0F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40352" y="3615136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72191837-0CF4-421E-ADAE-EC983E03FBB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1302" y="3168650"/>
            <a:ext cx="2105545" cy="40342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women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E3C8A4D-6493-4FF5-9FD0-69ADB9BF3332}"/>
              </a:ext>
            </a:extLst>
          </p:cNvPr>
          <p:cNvCxnSpPr/>
          <p:nvPr userDrawn="1"/>
        </p:nvCxnSpPr>
        <p:spPr>
          <a:xfrm>
            <a:off x="8264695" y="3662363"/>
            <a:ext cx="754063" cy="0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85B6A0A-14CF-447D-9E94-C08BC774E714}"/>
              </a:ext>
            </a:extLst>
          </p:cNvPr>
          <p:cNvGrpSpPr/>
          <p:nvPr userDrawn="1"/>
        </p:nvGrpSpPr>
        <p:grpSpPr>
          <a:xfrm>
            <a:off x="10813258" y="4600569"/>
            <a:ext cx="566738" cy="2231238"/>
            <a:chOff x="10813258" y="4600569"/>
            <a:chExt cx="566738" cy="22312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96CF8BA-37C3-4CA2-A9CC-F15C7365BDD8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9F0EF99-28A9-4750-AC57-1D7B0697DABB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0AFC4BA3-660A-4823-9EB4-2FDB76A8DC10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64C2237-F2AB-48B1-AC68-69B35E932F69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E05102-9A63-44F6-8E04-3C77DA521738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440E81A-FE16-4ABE-8543-181A2E7E6F91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699E756-FA63-4528-AE4E-74776B234F1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B8BEB71-00E6-452B-B04D-5678D20771F4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FE5F6A9-8E80-411F-A7FF-E9DE16813907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98790EC8-60B7-4672-893B-20772BA43FF7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BB2EC9D-4F45-4F5A-A3EE-DE5A75F21EA8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5A54DDC-0814-4D76-BABB-9E0A707524A1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5D2E6B6-822A-4B80-BC78-3D157B95F37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BB26744-4D80-4838-9470-3A5F6159ACD9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1B2F649-07D4-4C82-8E0A-00A1A91EB4F7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CA735582-9A55-4C23-8D0B-0C4ACB7F9900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8629ED-1FCD-4F0C-9DF6-B5E942B6E015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A3076A6-7B75-4F1C-B46A-8F910731CD2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967ED74D-E35B-4AF5-BB33-307A5FEB7F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075D7C-0820-4458-A8F2-518B84D45BA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01323C58-0CDE-41DE-A15C-C64B763F2079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73D36F8-AB62-439E-8CD5-B088F75F0CB1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6F28DF6-4011-409B-94B3-C4464401B3BE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110D207-90DF-4FB4-8BAA-26522D5F994D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443777B-4D29-442F-9F9F-E1EEE3F2418D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87ED9C0-4E63-4664-9347-EF523BF98BC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EDA8D4CC-3A39-48F8-8AFE-1D9ADFAE8A9B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CD4DA14-7D7D-4059-BF00-A59C9B8A3D78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4C041B0D-F8FD-4584-8B2D-CFD46223C934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86EEAC3-3E0A-407A-9B8D-FCCE729CC417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7556218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C02031-7A69-4C21-ADAC-E1285DFBD042}"/>
              </a:ext>
            </a:extLst>
          </p:cNvPr>
          <p:cNvSpPr/>
          <p:nvPr userDrawn="1"/>
        </p:nvSpPr>
        <p:spPr>
          <a:xfrm>
            <a:off x="0" y="0"/>
            <a:ext cx="12192000" cy="5345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3C36AF42-C37D-44C4-ABA4-7B47E2D7FB07}"/>
              </a:ext>
            </a:extLst>
          </p:cNvPr>
          <p:cNvSpPr/>
          <p:nvPr userDrawn="1"/>
        </p:nvSpPr>
        <p:spPr>
          <a:xfrm>
            <a:off x="9893300" y="4177987"/>
            <a:ext cx="2546663" cy="2546663"/>
          </a:xfrm>
          <a:prstGeom prst="ellips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D624022-406C-45E3-B321-94DC5D85D5EC}"/>
              </a:ext>
            </a:extLst>
          </p:cNvPr>
          <p:cNvSpPr/>
          <p:nvPr userDrawn="1"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6022C4BF-9B09-4E34-B10F-5633BF9C828C}"/>
              </a:ext>
            </a:extLst>
          </p:cNvPr>
          <p:cNvGrpSpPr/>
          <p:nvPr userDrawn="1"/>
        </p:nvGrpSpPr>
        <p:grpSpPr>
          <a:xfrm>
            <a:off x="10025858" y="0"/>
            <a:ext cx="566738" cy="2231238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50CC9E2-1810-4FDD-8266-17D18A3133A5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D4D6528-6EEB-48C5-ACD9-56D81DCA275F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3D450A31-BE92-4A91-A77C-78D61A60CD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1B457871-DD64-4B19-9ED8-EEE19B6001FA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12A1F3B-0B16-413E-A2DA-0D74D8CECC9A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60EB6C9-328E-434E-B71C-C17D48A79CE4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934B806-05D9-4AC8-B982-E6578E7A9530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0CE8B9-E5B8-475D-9659-25D70F6A198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A0287FC-53A8-4404-8B40-84472CF27B23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8880A96-AF14-4C64-A535-611A4497CBF4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7BEB25A-EE8C-46EB-B653-68714115E3D7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EB7B95A-0A2E-466B-B46A-5E66F8495104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902C2E81-CA1A-4E82-9DEA-4D892FB67D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8B988A79-1A93-40B4-B58C-61257D3E8C41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B688CF2-A1EE-46B3-85D5-D8676DFE60A0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9A560BC9-8588-42C1-8E52-4876F46A2012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B4640378-11F9-4747-B122-76A005CA80C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0EBD9BC7-44F4-4CDE-9BC1-08395B734AA8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70CBDE06-570E-4131-B93E-103C888E505F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2F5C1B8-44D2-4FE0-885A-7A8330FDD9E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2E548C60-6D89-4FB5-9035-D3E4753642EF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EF1C3951-8CE3-422D-9C16-CF745DAF9573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1CC44B2D-BFD0-470B-B502-36EE54919DF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635C1A7A-0FD9-4FB6-9D70-557B03A3404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7B145E88-F3ED-436F-9198-DF5D7640763A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3B51B5A6-E90F-4FDA-957B-3805A5162F33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3D309B9B-2CA1-45BA-AFD6-4CF34F78F6AF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6C040EDC-BB71-452B-BD39-FF6D9ACADF6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858ACDA7-BCFB-49A5-967F-F0E8FA073E78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DB5DF943-BF20-4DB2-9163-044CD0927DC2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962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9563748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Рисунок 13">
            <a:extLst>
              <a:ext uri="{FF2B5EF4-FFF2-40B4-BE49-F238E27FC236}">
                <a16:creationId xmlns:a16="http://schemas.microsoft.com/office/drawing/2014/main" id="{19B8EB71-2BA3-4315-86EA-D6365F74CC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8354" y="0"/>
            <a:ext cx="12210354" cy="5345079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BAD7C287-9918-4BB8-B560-7CC446C59DDF}"/>
              </a:ext>
            </a:extLst>
          </p:cNvPr>
          <p:cNvCxnSpPr>
            <a:cxnSpLocks/>
          </p:cNvCxnSpPr>
          <p:nvPr userDrawn="1"/>
        </p:nvCxnSpPr>
        <p:spPr>
          <a:xfrm>
            <a:off x="0" y="3581400"/>
            <a:ext cx="686752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Текст 3">
            <a:extLst>
              <a:ext uri="{FF2B5EF4-FFF2-40B4-BE49-F238E27FC236}">
                <a16:creationId xmlns:a16="http://schemas.microsoft.com/office/drawing/2014/main" id="{F8E33BBB-5D6C-4B96-B604-8BE13CDAC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18974" y="2975453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Sample</a:t>
            </a:r>
            <a:endParaRPr lang="ru-RU" dirty="0"/>
          </a:p>
        </p:txBody>
      </p:sp>
      <p:sp>
        <p:nvSpPr>
          <p:cNvPr id="99" name="Текст 3">
            <a:extLst>
              <a:ext uri="{FF2B5EF4-FFF2-40B4-BE49-F238E27FC236}">
                <a16:creationId xmlns:a16="http://schemas.microsoft.com/office/drawing/2014/main" id="{966F9404-39CB-4051-990B-8190F188D45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18974" y="3937481"/>
            <a:ext cx="4901576" cy="82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header</a:t>
            </a:r>
            <a:endParaRPr lang="ru-RU" dirty="0"/>
          </a:p>
        </p:txBody>
      </p:sp>
      <p:sp>
        <p:nvSpPr>
          <p:cNvPr id="104" name="Текст 3">
            <a:extLst>
              <a:ext uri="{FF2B5EF4-FFF2-40B4-BE49-F238E27FC236}">
                <a16:creationId xmlns:a16="http://schemas.microsoft.com/office/drawing/2014/main" id="{031416C0-58A0-4E60-A9D0-A3D2FE5E6A6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53166" y="1533840"/>
            <a:ext cx="6022434" cy="56387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</a:t>
            </a:r>
            <a:endParaRPr lang="ru-RU" dirty="0"/>
          </a:p>
        </p:txBody>
      </p:sp>
      <p:sp>
        <p:nvSpPr>
          <p:cNvPr id="107" name="Текст 3">
            <a:extLst>
              <a:ext uri="{FF2B5EF4-FFF2-40B4-BE49-F238E27FC236}">
                <a16:creationId xmlns:a16="http://schemas.microsoft.com/office/drawing/2014/main" id="{25C3665A-50F2-41B8-B9F5-FB635CAA7E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32050" y="2013581"/>
            <a:ext cx="4901576" cy="82597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You can edit this text placeholder. Edit text here. This is a text placeholder.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252CB482-A127-4BBB-BB7B-2CEB0C00C320}"/>
              </a:ext>
            </a:extLst>
          </p:cNvPr>
          <p:cNvSpPr/>
          <p:nvPr userDrawn="1"/>
        </p:nvSpPr>
        <p:spPr>
          <a:xfrm>
            <a:off x="0" y="5345083"/>
            <a:ext cx="12192000" cy="1509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2688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DE95151F-3820-464C-9E7A-E168C07226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7">
            <a:extLst>
              <a:ext uri="{FF2B5EF4-FFF2-40B4-BE49-F238E27FC236}">
                <a16:creationId xmlns:a16="http://schemas.microsoft.com/office/drawing/2014/main" id="{CC79085B-2938-450A-B536-213A2EA6A8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6106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F618FB07-4A2B-4E88-83CB-0787D94A45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221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EB6A55A-C999-4AA3-A3CB-BC96A27BA56D}"/>
              </a:ext>
            </a:extLst>
          </p:cNvPr>
          <p:cNvCxnSpPr>
            <a:cxnSpLocks/>
          </p:cNvCxnSpPr>
          <p:nvPr userDrawn="1"/>
        </p:nvCxnSpPr>
        <p:spPr>
          <a:xfrm>
            <a:off x="919481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7">
            <a:extLst>
              <a:ext uri="{FF2B5EF4-FFF2-40B4-BE49-F238E27FC236}">
                <a16:creationId xmlns:a16="http://schemas.microsoft.com/office/drawing/2014/main" id="{E2249EE0-BC32-403F-924D-EACC5C5DF3B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6106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69" name="Текст 3">
            <a:extLst>
              <a:ext uri="{FF2B5EF4-FFF2-40B4-BE49-F238E27FC236}">
                <a16:creationId xmlns:a16="http://schemas.microsoft.com/office/drawing/2014/main" id="{938ED2FB-1544-44F5-89DD-1F037AF68F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5221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59836EBE-C7FE-4C88-B712-C7783957B013}"/>
              </a:ext>
            </a:extLst>
          </p:cNvPr>
          <p:cNvCxnSpPr>
            <a:cxnSpLocks/>
          </p:cNvCxnSpPr>
          <p:nvPr userDrawn="1"/>
        </p:nvCxnSpPr>
        <p:spPr>
          <a:xfrm>
            <a:off x="919481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 7">
            <a:extLst>
              <a:ext uri="{FF2B5EF4-FFF2-40B4-BE49-F238E27FC236}">
                <a16:creationId xmlns:a16="http://schemas.microsoft.com/office/drawing/2014/main" id="{241CD1BB-7DB2-48FD-ABE5-BC88D6C271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14981" y="3251115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8DAF90D0-D73D-42CA-9BE8-C11081F035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04096" y="3505124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412DDC4-C47E-4CF3-A6D5-30B939AD3704}"/>
              </a:ext>
            </a:extLst>
          </p:cNvPr>
          <p:cNvCxnSpPr>
            <a:cxnSpLocks/>
          </p:cNvCxnSpPr>
          <p:nvPr userDrawn="1"/>
        </p:nvCxnSpPr>
        <p:spPr>
          <a:xfrm>
            <a:off x="4598356" y="3423740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Текст 7">
            <a:extLst>
              <a:ext uri="{FF2B5EF4-FFF2-40B4-BE49-F238E27FC236}">
                <a16:creationId xmlns:a16="http://schemas.microsoft.com/office/drawing/2014/main" id="{3E0DFC61-E159-48CA-9BD4-2246749C7C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14981" y="4514773"/>
            <a:ext cx="2429383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75" name="Текст 3">
            <a:extLst>
              <a:ext uri="{FF2B5EF4-FFF2-40B4-BE49-F238E27FC236}">
                <a16:creationId xmlns:a16="http://schemas.microsoft.com/office/drawing/2014/main" id="{7C3ED91A-0A9C-462C-B62D-EEA0645A3DD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04096" y="4768782"/>
            <a:ext cx="502574" cy="4034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53950EA-1E9C-4F5F-A97B-27ED4C7BF6E1}"/>
              </a:ext>
            </a:extLst>
          </p:cNvPr>
          <p:cNvCxnSpPr>
            <a:cxnSpLocks/>
          </p:cNvCxnSpPr>
          <p:nvPr userDrawn="1"/>
        </p:nvCxnSpPr>
        <p:spPr>
          <a:xfrm>
            <a:off x="4598356" y="4687398"/>
            <a:ext cx="0" cy="411044"/>
          </a:xfrm>
          <a:prstGeom prst="line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Рисунок 13">
            <a:extLst>
              <a:ext uri="{FF2B5EF4-FFF2-40B4-BE49-F238E27FC236}">
                <a16:creationId xmlns:a16="http://schemas.microsoft.com/office/drawing/2014/main" id="{0A327FF4-DA54-4074-B1EC-2A7635A1E9D6}"/>
              </a:ext>
            </a:extLst>
          </p:cNvPr>
          <p:cNvSpPr/>
          <p:nvPr/>
        </p:nvSpPr>
        <p:spPr>
          <a:xfrm>
            <a:off x="6376196" y="4010169"/>
            <a:ext cx="6209783" cy="6329432"/>
          </a:xfrm>
          <a:custGeom>
            <a:avLst/>
            <a:gdLst>
              <a:gd name="connsiteX0" fmla="*/ 455160 w 6209783"/>
              <a:gd name="connsiteY0" fmla="*/ 3533608 h 6329432"/>
              <a:gd name="connsiteX1" fmla="*/ 139519 w 6209783"/>
              <a:gd name="connsiteY1" fmla="*/ 1522165 h 6329432"/>
              <a:gd name="connsiteX2" fmla="*/ 2140636 w 6209783"/>
              <a:gd name="connsiteY2" fmla="*/ 1165196 h 6329432"/>
              <a:gd name="connsiteX3" fmla="*/ 4018599 w 6209783"/>
              <a:gd name="connsiteY3" fmla="*/ 35099 h 6329432"/>
              <a:gd name="connsiteX4" fmla="*/ 4833110 w 6209783"/>
              <a:gd name="connsiteY4" fmla="*/ 2096887 h 6329432"/>
              <a:gd name="connsiteX5" fmla="*/ 5883365 w 6209783"/>
              <a:gd name="connsiteY5" fmla="*/ 3485485 h 6329432"/>
              <a:gd name="connsiteX6" fmla="*/ 5980508 w 6209783"/>
              <a:gd name="connsiteY6" fmla="*/ 5694350 h 6329432"/>
              <a:gd name="connsiteX7" fmla="*/ 3816919 w 6209783"/>
              <a:gd name="connsiteY7" fmla="*/ 6180987 h 6329432"/>
              <a:gd name="connsiteX8" fmla="*/ 2065030 w 6209783"/>
              <a:gd name="connsiteY8" fmla="*/ 6244736 h 6329432"/>
              <a:gd name="connsiteX9" fmla="*/ 831215 w 6209783"/>
              <a:gd name="connsiteY9" fmla="*/ 5063967 h 6329432"/>
              <a:gd name="connsiteX10" fmla="*/ 455160 w 6209783"/>
              <a:gd name="connsiteY10" fmla="*/ 3533608 h 63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9783" h="6329432">
                <a:moveTo>
                  <a:pt x="455160" y="3533608"/>
                </a:moveTo>
                <a:cubicBezTo>
                  <a:pt x="321814" y="2850808"/>
                  <a:pt x="-263644" y="2088691"/>
                  <a:pt x="139519" y="1522165"/>
                </a:cubicBezTo>
                <a:cubicBezTo>
                  <a:pt x="542667" y="955674"/>
                  <a:pt x="1491995" y="1413859"/>
                  <a:pt x="2140636" y="1165196"/>
                </a:cubicBezTo>
                <a:cubicBezTo>
                  <a:pt x="2839770" y="897178"/>
                  <a:pt x="3311031" y="-209744"/>
                  <a:pt x="4018599" y="35099"/>
                </a:cubicBezTo>
                <a:cubicBezTo>
                  <a:pt x="4733514" y="282489"/>
                  <a:pt x="4473014" y="1430598"/>
                  <a:pt x="4833110" y="2096887"/>
                </a:cubicBezTo>
                <a:cubicBezTo>
                  <a:pt x="5116032" y="2620363"/>
                  <a:pt x="5702516" y="2918445"/>
                  <a:pt x="5883365" y="3485485"/>
                </a:cubicBezTo>
                <a:cubicBezTo>
                  <a:pt x="6112900" y="4205151"/>
                  <a:pt x="6439864" y="5095160"/>
                  <a:pt x="5980508" y="5694350"/>
                </a:cubicBezTo>
                <a:cubicBezTo>
                  <a:pt x="5519034" y="6296316"/>
                  <a:pt x="4567262" y="6075516"/>
                  <a:pt x="3816919" y="6180987"/>
                </a:cubicBezTo>
                <a:cubicBezTo>
                  <a:pt x="3223723" y="6264370"/>
                  <a:pt x="2626184" y="6454671"/>
                  <a:pt x="2065030" y="6244736"/>
                </a:cubicBezTo>
                <a:cubicBezTo>
                  <a:pt x="1518821" y="6040387"/>
                  <a:pt x="1129284" y="5565931"/>
                  <a:pt x="831215" y="5063967"/>
                </a:cubicBezTo>
                <a:cubicBezTo>
                  <a:pt x="556380" y="4601129"/>
                  <a:pt x="558375" y="4062110"/>
                  <a:pt x="455160" y="3533608"/>
                </a:cubicBezTo>
                <a:close/>
              </a:path>
            </a:pathLst>
          </a:custGeom>
          <a:solidFill>
            <a:srgbClr val="FFC000"/>
          </a:solidFill>
          <a:ln w="11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17">
            <a:extLst>
              <a:ext uri="{FF2B5EF4-FFF2-40B4-BE49-F238E27FC236}">
                <a16:creationId xmlns:a16="http://schemas.microsoft.com/office/drawing/2014/main" id="{FE16033E-4934-45C7-99FA-9DA4A55EE3B9}"/>
              </a:ext>
            </a:extLst>
          </p:cNvPr>
          <p:cNvSpPr/>
          <p:nvPr/>
        </p:nvSpPr>
        <p:spPr>
          <a:xfrm>
            <a:off x="8749098" y="2041750"/>
            <a:ext cx="6329432" cy="6233712"/>
          </a:xfrm>
          <a:custGeom>
            <a:avLst/>
            <a:gdLst>
              <a:gd name="connsiteX0" fmla="*/ 6303140 w 6329431"/>
              <a:gd name="connsiteY0" fmla="*/ 2117333 h 6233712"/>
              <a:gd name="connsiteX1" fmla="*/ 5510849 w 6329431"/>
              <a:gd name="connsiteY1" fmla="*/ 4053397 h 6233712"/>
              <a:gd name="connsiteX2" fmla="*/ 4843925 w 6329431"/>
              <a:gd name="connsiteY2" fmla="*/ 6120537 h 6233712"/>
              <a:gd name="connsiteX3" fmla="*/ 2695879 w 6329431"/>
              <a:gd name="connsiteY3" fmla="*/ 5725216 h 6233712"/>
              <a:gd name="connsiteX4" fmla="*/ 1006355 w 6329431"/>
              <a:gd name="connsiteY4" fmla="*/ 5264352 h 6233712"/>
              <a:gd name="connsiteX5" fmla="*/ 6687 w 6329431"/>
              <a:gd name="connsiteY5" fmla="*/ 3753030 h 6233712"/>
              <a:gd name="connsiteX6" fmla="*/ 647696 w 6329431"/>
              <a:gd name="connsiteY6" fmla="*/ 2143883 h 6233712"/>
              <a:gd name="connsiteX7" fmla="*/ 1399362 w 6329431"/>
              <a:gd name="connsiteY7" fmla="*/ 726660 h 6233712"/>
              <a:gd name="connsiteX8" fmla="*/ 3039570 w 6329431"/>
              <a:gd name="connsiteY8" fmla="*/ 3563 h 6233712"/>
              <a:gd name="connsiteX9" fmla="*/ 4554662 w 6329431"/>
              <a:gd name="connsiteY9" fmla="*/ 950323 h 6233712"/>
              <a:gd name="connsiteX10" fmla="*/ 6303140 w 6329431"/>
              <a:gd name="connsiteY10" fmla="*/ 2117333 h 623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29431" h="6233712">
                <a:moveTo>
                  <a:pt x="6303140" y="2117333"/>
                </a:moveTo>
                <a:cubicBezTo>
                  <a:pt x="6513627" y="2800433"/>
                  <a:pt x="5755639" y="3381831"/>
                  <a:pt x="5510849" y="4053397"/>
                </a:cubicBezTo>
                <a:cubicBezTo>
                  <a:pt x="5256678" y="4750699"/>
                  <a:pt x="5482049" y="5741548"/>
                  <a:pt x="4843925" y="6120537"/>
                </a:cubicBezTo>
                <a:cubicBezTo>
                  <a:pt x="4202260" y="6501631"/>
                  <a:pt x="3424278" y="5887736"/>
                  <a:pt x="2695879" y="5725216"/>
                </a:cubicBezTo>
                <a:cubicBezTo>
                  <a:pt x="2111848" y="5594919"/>
                  <a:pt x="1488895" y="5618238"/>
                  <a:pt x="1006355" y="5264352"/>
                </a:cubicBezTo>
                <a:cubicBezTo>
                  <a:pt x="507072" y="4898191"/>
                  <a:pt x="77385" y="4368146"/>
                  <a:pt x="6687" y="3753030"/>
                </a:cubicBezTo>
                <a:cubicBezTo>
                  <a:pt x="-60895" y="3165039"/>
                  <a:pt x="400275" y="2681537"/>
                  <a:pt x="647696" y="2143883"/>
                </a:cubicBezTo>
                <a:cubicBezTo>
                  <a:pt x="876847" y="1645927"/>
                  <a:pt x="990874" y="1092187"/>
                  <a:pt x="1399362" y="726660"/>
                </a:cubicBezTo>
                <a:cubicBezTo>
                  <a:pt x="1855799" y="318227"/>
                  <a:pt x="2428607" y="-39745"/>
                  <a:pt x="3039570" y="3563"/>
                </a:cubicBezTo>
                <a:cubicBezTo>
                  <a:pt x="3648500" y="46727"/>
                  <a:pt x="4042289" y="618460"/>
                  <a:pt x="4554662" y="950323"/>
                </a:cubicBezTo>
                <a:cubicBezTo>
                  <a:pt x="5157549" y="1340799"/>
                  <a:pt x="6091613" y="1430882"/>
                  <a:pt x="6303140" y="2117333"/>
                </a:cubicBezTo>
                <a:close/>
              </a:path>
            </a:pathLst>
          </a:custGeom>
          <a:solidFill>
            <a:srgbClr val="7FDEFA"/>
          </a:solidFill>
          <a:ln w="11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8">
            <a:extLst>
              <a:ext uri="{FF2B5EF4-FFF2-40B4-BE49-F238E27FC236}">
                <a16:creationId xmlns:a16="http://schemas.microsoft.com/office/drawing/2014/main" id="{44F70139-5F6D-4E0C-8263-9E35BEF530AC}"/>
              </a:ext>
            </a:extLst>
          </p:cNvPr>
          <p:cNvSpPr/>
          <p:nvPr/>
        </p:nvSpPr>
        <p:spPr>
          <a:xfrm>
            <a:off x="7498145" y="2767053"/>
            <a:ext cx="5608341" cy="4812025"/>
          </a:xfrm>
          <a:custGeom>
            <a:avLst/>
            <a:gdLst>
              <a:gd name="connsiteX0" fmla="*/ 3566783 w 5608340"/>
              <a:gd name="connsiteY0" fmla="*/ 132566 h 4812025"/>
              <a:gd name="connsiteX1" fmla="*/ 4709917 w 5608340"/>
              <a:gd name="connsiteY1" fmla="*/ 994479 h 4812025"/>
              <a:gd name="connsiteX2" fmla="*/ 5602508 w 5608340"/>
              <a:gd name="connsiteY2" fmla="*/ 2293066 h 4812025"/>
              <a:gd name="connsiteX3" fmla="*/ 5114298 w 5608340"/>
              <a:gd name="connsiteY3" fmla="*/ 3856280 h 4812025"/>
              <a:gd name="connsiteX4" fmla="*/ 3741904 w 5608340"/>
              <a:gd name="connsiteY4" fmla="*/ 4597002 h 4812025"/>
              <a:gd name="connsiteX5" fmla="*/ 2300458 w 5608340"/>
              <a:gd name="connsiteY5" fmla="*/ 4625749 h 4812025"/>
              <a:gd name="connsiteX6" fmla="*/ 177683 w 5608340"/>
              <a:gd name="connsiteY6" fmla="*/ 4564046 h 4812025"/>
              <a:gd name="connsiteX7" fmla="*/ 362480 w 5608340"/>
              <a:gd name="connsiteY7" fmla="*/ 2497833 h 4812025"/>
              <a:gd name="connsiteX8" fmla="*/ 336374 w 5608340"/>
              <a:gd name="connsiteY8" fmla="*/ 667773 h 4812025"/>
              <a:gd name="connsiteX9" fmla="*/ 2064259 w 5608340"/>
              <a:gd name="connsiteY9" fmla="*/ 61046 h 4812025"/>
              <a:gd name="connsiteX10" fmla="*/ 3566783 w 5608340"/>
              <a:gd name="connsiteY10" fmla="*/ 132566 h 481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8340" h="4812025">
                <a:moveTo>
                  <a:pt x="3566783" y="132566"/>
                </a:moveTo>
                <a:cubicBezTo>
                  <a:pt x="4028180" y="295355"/>
                  <a:pt x="4374498" y="638503"/>
                  <a:pt x="4709917" y="994479"/>
                </a:cubicBezTo>
                <a:cubicBezTo>
                  <a:pt x="5079226" y="1386437"/>
                  <a:pt x="5527211" y="1760239"/>
                  <a:pt x="5602508" y="2293066"/>
                </a:cubicBezTo>
                <a:cubicBezTo>
                  <a:pt x="5680809" y="2847268"/>
                  <a:pt x="5465940" y="3420843"/>
                  <a:pt x="5114298" y="3856280"/>
                </a:cubicBezTo>
                <a:cubicBezTo>
                  <a:pt x="4779652" y="4270660"/>
                  <a:pt x="4256063" y="4456396"/>
                  <a:pt x="3741904" y="4597002"/>
                </a:cubicBezTo>
                <a:cubicBezTo>
                  <a:pt x="3266833" y="4726916"/>
                  <a:pt x="2793082" y="4630311"/>
                  <a:pt x="2300458" y="4625749"/>
                </a:cubicBezTo>
                <a:cubicBezTo>
                  <a:pt x="1574855" y="4619049"/>
                  <a:pt x="666144" y="5100376"/>
                  <a:pt x="177683" y="4564046"/>
                </a:cubicBezTo>
                <a:cubicBezTo>
                  <a:pt x="-300042" y="4039501"/>
                  <a:pt x="333633" y="3206099"/>
                  <a:pt x="362480" y="2497833"/>
                </a:cubicBezTo>
                <a:cubicBezTo>
                  <a:pt x="387934" y="1872986"/>
                  <a:pt x="-21714" y="1180521"/>
                  <a:pt x="336374" y="667773"/>
                </a:cubicBezTo>
                <a:cubicBezTo>
                  <a:pt x="694391" y="155134"/>
                  <a:pt x="1446796" y="163347"/>
                  <a:pt x="2064259" y="61046"/>
                </a:cubicBezTo>
                <a:cubicBezTo>
                  <a:pt x="2571240" y="-22950"/>
                  <a:pt x="3082054" y="-38457"/>
                  <a:pt x="3566783" y="132566"/>
                </a:cubicBezTo>
                <a:close/>
              </a:path>
            </a:pathLst>
          </a:custGeom>
          <a:solidFill>
            <a:srgbClr val="B9DB7C"/>
          </a:solidFill>
          <a:ln w="113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54207B-6985-4203-BF9E-F64DB0CD0C72}"/>
              </a:ext>
            </a:extLst>
          </p:cNvPr>
          <p:cNvSpPr/>
          <p:nvPr userDrawn="1"/>
        </p:nvSpPr>
        <p:spPr>
          <a:xfrm>
            <a:off x="8296030" y="3667989"/>
            <a:ext cx="5432003" cy="54320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Рисунок 21">
            <a:extLst>
              <a:ext uri="{FF2B5EF4-FFF2-40B4-BE49-F238E27FC236}">
                <a16:creationId xmlns:a16="http://schemas.microsoft.com/office/drawing/2014/main" id="{FB8A2738-31C8-4952-AE13-9AFB2924FB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04262" y="3776221"/>
            <a:ext cx="5215538" cy="5215538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1734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5D41DB93-9146-4E6D-A187-FF6196AD4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65316" y="875434"/>
            <a:ext cx="5661368" cy="825978"/>
          </a:xfrm>
        </p:spPr>
        <p:txBody>
          <a:bodyPr>
            <a:noAutofit/>
          </a:bodyPr>
          <a:lstStyle>
            <a:lvl1pPr marL="0" indent="0" algn="ctr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2DC73EE-9BB5-4EA3-8EF7-1E71C298112E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7">
            <a:extLst>
              <a:ext uri="{FF2B5EF4-FFF2-40B4-BE49-F238E27FC236}">
                <a16:creationId xmlns:a16="http://schemas.microsoft.com/office/drawing/2014/main" id="{CFF341A2-88DA-43DA-A9AB-4CCE5B78F7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07270" y="23561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C74183DE-A2C6-4413-BCD8-2A30FF4977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7270" y="367058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EF4AB86-BBEE-4ADD-9DCB-7C99E1ABD9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7270" y="4985033"/>
            <a:ext cx="2181744" cy="7600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603E0BA-FA5B-4B8E-815F-9E2F5499781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2987" y="235613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9BB23542-983F-4B71-BDDE-0039BBC3A3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2987" y="3670583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B404E52-7EC7-4899-99A7-0081964EFB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2987" y="5014651"/>
            <a:ext cx="2181744" cy="760014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</a:t>
            </a:r>
            <a:endParaRPr lang="en-US" dirty="0"/>
          </a:p>
        </p:txBody>
      </p:sp>
      <p:sp>
        <p:nvSpPr>
          <p:cNvPr id="3" name="Рисунок 11">
            <a:extLst>
              <a:ext uri="{FF2B5EF4-FFF2-40B4-BE49-F238E27FC236}">
                <a16:creationId xmlns:a16="http://schemas.microsoft.com/office/drawing/2014/main" id="{D31D197C-0248-45FA-9059-39C436A9ABCB}"/>
              </a:ext>
            </a:extLst>
          </p:cNvPr>
          <p:cNvSpPr/>
          <p:nvPr/>
        </p:nvSpPr>
        <p:spPr>
          <a:xfrm>
            <a:off x="4997760" y="2731252"/>
            <a:ext cx="2875051" cy="2500044"/>
          </a:xfrm>
          <a:custGeom>
            <a:avLst/>
            <a:gdLst>
              <a:gd name="connsiteX0" fmla="*/ 1342 w 2875050"/>
              <a:gd name="connsiteY0" fmla="*/ 1613343 h 2500044"/>
              <a:gd name="connsiteX1" fmla="*/ 530044 w 2875050"/>
              <a:gd name="connsiteY1" fmla="*/ 762578 h 2500044"/>
              <a:gd name="connsiteX2" fmla="*/ 1087872 w 2875050"/>
              <a:gd name="connsiteY2" fmla="*/ 259434 h 2500044"/>
              <a:gd name="connsiteX3" fmla="*/ 1796817 w 2875050"/>
              <a:gd name="connsiteY3" fmla="*/ 150885 h 2500044"/>
              <a:gd name="connsiteX4" fmla="*/ 2766209 w 2875050"/>
              <a:gd name="connsiteY4" fmla="*/ 95499 h 2500044"/>
              <a:gd name="connsiteX5" fmla="*/ 2758436 w 2875050"/>
              <a:gd name="connsiteY5" fmla="*/ 1072402 h 2500044"/>
              <a:gd name="connsiteX6" fmla="*/ 2666616 w 2875050"/>
              <a:gd name="connsiteY6" fmla="*/ 1756221 h 2500044"/>
              <a:gd name="connsiteX7" fmla="*/ 2168471 w 2875050"/>
              <a:gd name="connsiteY7" fmla="*/ 2202910 h 2500044"/>
              <a:gd name="connsiteX8" fmla="*/ 1515516 w 2875050"/>
              <a:gd name="connsiteY8" fmla="*/ 2484461 h 2500044"/>
              <a:gd name="connsiteX9" fmla="*/ 649866 w 2875050"/>
              <a:gd name="connsiteY9" fmla="*/ 2376334 h 2500044"/>
              <a:gd name="connsiteX10" fmla="*/ 1342 w 2875050"/>
              <a:gd name="connsiteY10" fmla="*/ 1613343 h 25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5050" h="2500044">
                <a:moveTo>
                  <a:pt x="1342" y="1613343"/>
                </a:moveTo>
                <a:cubicBezTo>
                  <a:pt x="-24019" y="1271780"/>
                  <a:pt x="315865" y="1029464"/>
                  <a:pt x="530044" y="762578"/>
                </a:cubicBezTo>
                <a:cubicBezTo>
                  <a:pt x="690739" y="562338"/>
                  <a:pt x="856796" y="371017"/>
                  <a:pt x="1087872" y="259434"/>
                </a:cubicBezTo>
                <a:cubicBezTo>
                  <a:pt x="1308581" y="152862"/>
                  <a:pt x="1552915" y="174710"/>
                  <a:pt x="1796817" y="150885"/>
                </a:cubicBezTo>
                <a:cubicBezTo>
                  <a:pt x="2127016" y="118633"/>
                  <a:pt x="2526421" y="-134282"/>
                  <a:pt x="2766209" y="95499"/>
                </a:cubicBezTo>
                <a:cubicBezTo>
                  <a:pt x="3007111" y="326357"/>
                  <a:pt x="2778425" y="739195"/>
                  <a:pt x="2758436" y="1072402"/>
                </a:cubicBezTo>
                <a:cubicBezTo>
                  <a:pt x="2744322" y="1307747"/>
                  <a:pt x="2775641" y="1547308"/>
                  <a:pt x="2666616" y="1756221"/>
                </a:cubicBezTo>
                <a:cubicBezTo>
                  <a:pt x="2560785" y="1959008"/>
                  <a:pt x="2361645" y="2080704"/>
                  <a:pt x="2168471" y="2202910"/>
                </a:cubicBezTo>
                <a:cubicBezTo>
                  <a:pt x="1963115" y="2332833"/>
                  <a:pt x="1756907" y="2456892"/>
                  <a:pt x="1515516" y="2484461"/>
                </a:cubicBezTo>
                <a:cubicBezTo>
                  <a:pt x="1219398" y="2518280"/>
                  <a:pt x="908381" y="2525064"/>
                  <a:pt x="649866" y="2376334"/>
                </a:cubicBezTo>
                <a:cubicBezTo>
                  <a:pt x="353432" y="2205797"/>
                  <a:pt x="26687" y="1954690"/>
                  <a:pt x="1342" y="1613343"/>
                </a:cubicBezTo>
                <a:close/>
              </a:path>
            </a:pathLst>
          </a:custGeom>
          <a:solidFill>
            <a:srgbClr val="7FDEFA"/>
          </a:solidFill>
          <a:ln w="11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">
            <a:extLst>
              <a:ext uri="{FF2B5EF4-FFF2-40B4-BE49-F238E27FC236}">
                <a16:creationId xmlns:a16="http://schemas.microsoft.com/office/drawing/2014/main" id="{684AD197-590E-4E70-BB90-4071751B1621}"/>
              </a:ext>
            </a:extLst>
          </p:cNvPr>
          <p:cNvSpPr/>
          <p:nvPr/>
        </p:nvSpPr>
        <p:spPr>
          <a:xfrm>
            <a:off x="4207788" y="3145030"/>
            <a:ext cx="2568226" cy="2863686"/>
          </a:xfrm>
          <a:custGeom>
            <a:avLst/>
            <a:gdLst>
              <a:gd name="connsiteX0" fmla="*/ 2303965 w 2568226"/>
              <a:gd name="connsiteY0" fmla="*/ 424225 h 2863685"/>
              <a:gd name="connsiteX1" fmla="*/ 2464797 w 2568226"/>
              <a:gd name="connsiteY1" fmla="*/ 1297369 h 2863685"/>
              <a:gd name="connsiteX2" fmla="*/ 2560640 w 2568226"/>
              <a:gd name="connsiteY2" fmla="*/ 2015598 h 2863685"/>
              <a:gd name="connsiteX3" fmla="*/ 2196986 w 2568226"/>
              <a:gd name="connsiteY3" fmla="*/ 2737655 h 2863685"/>
              <a:gd name="connsiteX4" fmla="*/ 1396858 w 2568226"/>
              <a:gd name="connsiteY4" fmla="*/ 2830407 h 2863685"/>
              <a:gd name="connsiteX5" fmla="*/ 816103 w 2568226"/>
              <a:gd name="connsiteY5" fmla="*/ 2431128 h 2863685"/>
              <a:gd name="connsiteX6" fmla="*/ 24017 w 2568226"/>
              <a:gd name="connsiteY6" fmla="*/ 2067610 h 2863685"/>
              <a:gd name="connsiteX7" fmla="*/ 339985 w 2568226"/>
              <a:gd name="connsiteY7" fmla="*/ 1272096 h 2863685"/>
              <a:gd name="connsiteX8" fmla="*/ 699318 w 2568226"/>
              <a:gd name="connsiteY8" fmla="*/ 630755 h 2863685"/>
              <a:gd name="connsiteX9" fmla="*/ 1427370 w 2568226"/>
              <a:gd name="connsiteY9" fmla="*/ 5646 h 2863685"/>
              <a:gd name="connsiteX10" fmla="*/ 2303965 w 2568226"/>
              <a:gd name="connsiteY10" fmla="*/ 424225 h 2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8226" h="2863685">
                <a:moveTo>
                  <a:pt x="2303965" y="424225"/>
                </a:moveTo>
                <a:cubicBezTo>
                  <a:pt x="2493752" y="660523"/>
                  <a:pt x="2416489" y="997853"/>
                  <a:pt x="2464797" y="1297369"/>
                </a:cubicBezTo>
                <a:cubicBezTo>
                  <a:pt x="2504218" y="1541783"/>
                  <a:pt x="2605936" y="1772003"/>
                  <a:pt x="2560640" y="2015598"/>
                </a:cubicBezTo>
                <a:cubicBezTo>
                  <a:pt x="2510161" y="2287080"/>
                  <a:pt x="2423239" y="2579244"/>
                  <a:pt x="2196986" y="2737655"/>
                </a:cubicBezTo>
                <a:cubicBezTo>
                  <a:pt x="1971288" y="2895681"/>
                  <a:pt x="1665351" y="2889999"/>
                  <a:pt x="1396858" y="2830407"/>
                </a:cubicBezTo>
                <a:cubicBezTo>
                  <a:pt x="1161672" y="2778190"/>
                  <a:pt x="1026613" y="2548096"/>
                  <a:pt x="816103" y="2431128"/>
                </a:cubicBezTo>
                <a:cubicBezTo>
                  <a:pt x="555808" y="2286500"/>
                  <a:pt x="137234" y="2343217"/>
                  <a:pt x="24017" y="2067610"/>
                </a:cubicBezTo>
                <a:cubicBezTo>
                  <a:pt x="-86937" y="1797503"/>
                  <a:pt x="215571" y="1536817"/>
                  <a:pt x="339985" y="1272096"/>
                </a:cubicBezTo>
                <a:cubicBezTo>
                  <a:pt x="446826" y="1044774"/>
                  <a:pt x="535676" y="821343"/>
                  <a:pt x="699318" y="630755"/>
                </a:cubicBezTo>
                <a:cubicBezTo>
                  <a:pt x="912941" y="381956"/>
                  <a:pt x="1102535" y="47455"/>
                  <a:pt x="1427370" y="5646"/>
                </a:cubicBezTo>
                <a:cubicBezTo>
                  <a:pt x="1756933" y="-36772"/>
                  <a:pt x="2096109" y="165412"/>
                  <a:pt x="2303965" y="424225"/>
                </a:cubicBezTo>
                <a:close/>
              </a:path>
            </a:pathLst>
          </a:custGeom>
          <a:solidFill>
            <a:srgbClr val="FFC000"/>
          </a:solidFill>
          <a:ln w="113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E8FF104A-63FB-4470-A692-FAA697747272}"/>
              </a:ext>
            </a:extLst>
          </p:cNvPr>
          <p:cNvSpPr/>
          <p:nvPr/>
        </p:nvSpPr>
        <p:spPr>
          <a:xfrm>
            <a:off x="4095892" y="2032404"/>
            <a:ext cx="2817765" cy="2723050"/>
          </a:xfrm>
          <a:custGeom>
            <a:avLst/>
            <a:gdLst>
              <a:gd name="connsiteX0" fmla="*/ 2069547 w 2817764"/>
              <a:gd name="connsiteY0" fmla="*/ 204405 h 2723050"/>
              <a:gd name="connsiteX1" fmla="*/ 2775030 w 2817764"/>
              <a:gd name="connsiteY1" fmla="*/ 660205 h 2723050"/>
              <a:gd name="connsiteX2" fmla="*/ 2703485 w 2817764"/>
              <a:gd name="connsiteY2" fmla="*/ 1495818 h 2723050"/>
              <a:gd name="connsiteX3" fmla="*/ 2669849 w 2817764"/>
              <a:gd name="connsiteY3" fmla="*/ 2478969 h 2723050"/>
              <a:gd name="connsiteX4" fmla="*/ 1677143 w 2817764"/>
              <a:gd name="connsiteY4" fmla="*/ 2439473 h 2723050"/>
              <a:gd name="connsiteX5" fmla="*/ 769601 w 2817764"/>
              <a:gd name="connsiteY5" fmla="*/ 2717177 h 2723050"/>
              <a:gd name="connsiteX6" fmla="*/ 20868 w 2817764"/>
              <a:gd name="connsiteY6" fmla="*/ 2042346 h 2723050"/>
              <a:gd name="connsiteX7" fmla="*/ 286177 w 2817764"/>
              <a:gd name="connsiteY7" fmla="*/ 1097708 h 2723050"/>
              <a:gd name="connsiteX8" fmla="*/ 559291 w 2817764"/>
              <a:gd name="connsiteY8" fmla="*/ 342016 h 2723050"/>
              <a:gd name="connsiteX9" fmla="*/ 1306856 w 2817764"/>
              <a:gd name="connsiteY9" fmla="*/ 3310 h 2723050"/>
              <a:gd name="connsiteX10" fmla="*/ 2069547 w 2817764"/>
              <a:gd name="connsiteY10" fmla="*/ 204405 h 27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764" h="2723050">
                <a:moveTo>
                  <a:pt x="2069547" y="204405"/>
                </a:moveTo>
                <a:cubicBezTo>
                  <a:pt x="2331516" y="321617"/>
                  <a:pt x="2648562" y="402565"/>
                  <a:pt x="2775030" y="660205"/>
                </a:cubicBezTo>
                <a:cubicBezTo>
                  <a:pt x="2901308" y="917430"/>
                  <a:pt x="2720036" y="1209720"/>
                  <a:pt x="2703485" y="1495818"/>
                </a:cubicBezTo>
                <a:cubicBezTo>
                  <a:pt x="2684080" y="1831392"/>
                  <a:pt x="2917291" y="2251464"/>
                  <a:pt x="2669849" y="2478969"/>
                </a:cubicBezTo>
                <a:cubicBezTo>
                  <a:pt x="2419932" y="2708759"/>
                  <a:pt x="2013985" y="2397254"/>
                  <a:pt x="1677143" y="2439473"/>
                </a:cubicBezTo>
                <a:cubicBezTo>
                  <a:pt x="1355373" y="2479810"/>
                  <a:pt x="1084939" y="2792783"/>
                  <a:pt x="769601" y="2717177"/>
                </a:cubicBezTo>
                <a:cubicBezTo>
                  <a:pt x="434678" y="2636870"/>
                  <a:pt x="119389" y="2372391"/>
                  <a:pt x="20868" y="2042346"/>
                </a:cubicBezTo>
                <a:cubicBezTo>
                  <a:pt x="-75025" y="1721097"/>
                  <a:pt x="184965" y="1417334"/>
                  <a:pt x="286177" y="1097708"/>
                </a:cubicBezTo>
                <a:cubicBezTo>
                  <a:pt x="369063" y="835951"/>
                  <a:pt x="372028" y="542804"/>
                  <a:pt x="559291" y="342016"/>
                </a:cubicBezTo>
                <a:cubicBezTo>
                  <a:pt x="750567" y="136924"/>
                  <a:pt x="1027589" y="28755"/>
                  <a:pt x="1306856" y="3310"/>
                </a:cubicBezTo>
                <a:cubicBezTo>
                  <a:pt x="1575266" y="-21148"/>
                  <a:pt x="1823537" y="94335"/>
                  <a:pt x="2069547" y="204405"/>
                </a:cubicBezTo>
                <a:close/>
              </a:path>
            </a:pathLst>
          </a:custGeom>
          <a:solidFill>
            <a:srgbClr val="B9DB7C"/>
          </a:solidFill>
          <a:ln w="118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FD667-3881-4DEB-88E5-9644B5CF0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134741" y="2292975"/>
            <a:ext cx="1889513" cy="37594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86BFA68-F045-4831-BB41-A54D6EEB2A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20700000">
            <a:off x="5251634" y="2404955"/>
            <a:ext cx="1654092" cy="3462652"/>
          </a:xfrm>
          <a:prstGeom prst="roundRect">
            <a:avLst>
              <a:gd name="adj" fmla="val 11085"/>
            </a:avLst>
          </a:prstGeom>
          <a:effectLst>
            <a:softEdge rad="0"/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3682786886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D3038A0-09DD-4F0C-A8B2-C35E113A4D1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38260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7DEE035-9D2F-472A-BDD1-C3C6F2018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463888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228BAC5-8C37-48BF-BE9F-EAA600CAE4F3}"/>
              </a:ext>
            </a:extLst>
          </p:cNvPr>
          <p:cNvCxnSpPr>
            <a:cxnSpLocks/>
          </p:cNvCxnSpPr>
          <p:nvPr userDrawn="1"/>
        </p:nvCxnSpPr>
        <p:spPr>
          <a:xfrm flipH="1">
            <a:off x="2683052" y="5458030"/>
            <a:ext cx="55435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6680E82-2643-4A29-8477-25057C0B0923}"/>
              </a:ext>
            </a:extLst>
          </p:cNvPr>
          <p:cNvCxnSpPr>
            <a:cxnSpLocks/>
          </p:cNvCxnSpPr>
          <p:nvPr userDrawn="1"/>
        </p:nvCxnSpPr>
        <p:spPr>
          <a:xfrm>
            <a:off x="3791126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CB8B004-C668-4DB6-A459-5FF22F698A71}"/>
              </a:ext>
            </a:extLst>
          </p:cNvPr>
          <p:cNvCxnSpPr>
            <a:cxnSpLocks/>
          </p:cNvCxnSpPr>
          <p:nvPr userDrawn="1"/>
        </p:nvCxnSpPr>
        <p:spPr>
          <a:xfrm>
            <a:off x="489920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33D6112-1AE0-413B-AA8D-A55DBCCCA7C9}"/>
              </a:ext>
            </a:extLst>
          </p:cNvPr>
          <p:cNvCxnSpPr>
            <a:cxnSpLocks/>
          </p:cNvCxnSpPr>
          <p:nvPr userDrawn="1"/>
        </p:nvCxnSpPr>
        <p:spPr>
          <a:xfrm>
            <a:off x="6004102" y="2773568"/>
            <a:ext cx="6350" cy="33758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C689047-450B-45B3-B05E-ADDCB37D59FE}"/>
              </a:ext>
            </a:extLst>
          </p:cNvPr>
          <p:cNvCxnSpPr>
            <a:cxnSpLocks/>
          </p:cNvCxnSpPr>
          <p:nvPr userDrawn="1"/>
        </p:nvCxnSpPr>
        <p:spPr>
          <a:xfrm>
            <a:off x="7115352" y="2773568"/>
            <a:ext cx="0" cy="33698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Текст 9">
            <a:extLst>
              <a:ext uri="{FF2B5EF4-FFF2-40B4-BE49-F238E27FC236}">
                <a16:creationId xmlns:a16="http://schemas.microsoft.com/office/drawing/2014/main" id="{EC742514-E860-43DA-9425-C253D02AD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305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Feb</a:t>
            </a:r>
            <a:endParaRPr lang="ru-RU" dirty="0"/>
          </a:p>
        </p:txBody>
      </p:sp>
      <p:sp>
        <p:nvSpPr>
          <p:cNvPr id="57" name="Текст 9">
            <a:extLst>
              <a:ext uri="{FF2B5EF4-FFF2-40B4-BE49-F238E27FC236}">
                <a16:creationId xmlns:a16="http://schemas.microsoft.com/office/drawing/2014/main" id="{31CC2B08-3AE8-44EF-BBCD-FBBC6A2F7E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4303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Mar</a:t>
            </a:r>
            <a:endParaRPr lang="ru-RU" dirty="0"/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0C7DE31B-EF0B-4877-A8B2-ABED17240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92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Apr</a:t>
            </a:r>
            <a:endParaRPr lang="ru-RU" dirty="0"/>
          </a:p>
        </p:txBody>
      </p:sp>
      <p:sp>
        <p:nvSpPr>
          <p:cNvPr id="59" name="Текст 9">
            <a:extLst>
              <a:ext uri="{FF2B5EF4-FFF2-40B4-BE49-F238E27FC236}">
                <a16:creationId xmlns:a16="http://schemas.microsoft.com/office/drawing/2014/main" id="{5929703D-ECD5-4CA5-AFD6-1A1BC7460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10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May</a:t>
            </a:r>
            <a:endParaRPr lang="ru-RU" dirty="0"/>
          </a:p>
        </p:txBody>
      </p:sp>
      <p:sp>
        <p:nvSpPr>
          <p:cNvPr id="60" name="Текст 9">
            <a:extLst>
              <a:ext uri="{FF2B5EF4-FFF2-40B4-BE49-F238E27FC236}">
                <a16:creationId xmlns:a16="http://schemas.microsoft.com/office/drawing/2014/main" id="{F86549E3-0318-4CD3-A5D4-7A1807469F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15352" y="2533458"/>
            <a:ext cx="1111250" cy="65484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Jun</a:t>
            </a:r>
            <a:endParaRPr lang="ru-RU" dirty="0"/>
          </a:p>
        </p:txBody>
      </p:sp>
      <p:sp>
        <p:nvSpPr>
          <p:cNvPr id="61" name="Текст 9">
            <a:extLst>
              <a:ext uri="{FF2B5EF4-FFF2-40B4-BE49-F238E27FC236}">
                <a16:creationId xmlns:a16="http://schemas.microsoft.com/office/drawing/2014/main" id="{107BAC68-4F4B-4B7B-BBCF-F37B22A9A0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07" y="3381972"/>
            <a:ext cx="1930373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1</a:t>
            </a:r>
            <a:endParaRPr lang="ru-RU" dirty="0"/>
          </a:p>
        </p:txBody>
      </p:sp>
      <p:sp>
        <p:nvSpPr>
          <p:cNvPr id="62" name="Текст 9">
            <a:extLst>
              <a:ext uri="{FF2B5EF4-FFF2-40B4-BE49-F238E27FC236}">
                <a16:creationId xmlns:a16="http://schemas.microsoft.com/office/drawing/2014/main" id="{CB06EBD4-37C1-46C0-B220-C2A887A19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507" y="4223744"/>
            <a:ext cx="1930375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2</a:t>
            </a:r>
            <a:endParaRPr lang="ru-RU" dirty="0"/>
          </a:p>
        </p:txBody>
      </p:sp>
      <p:sp>
        <p:nvSpPr>
          <p:cNvPr id="63" name="Текст 9">
            <a:extLst>
              <a:ext uri="{FF2B5EF4-FFF2-40B4-BE49-F238E27FC236}">
                <a16:creationId xmlns:a16="http://schemas.microsoft.com/office/drawing/2014/main" id="{6CB5D023-F822-4B33-B322-F5F6693EAB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508" y="5049243"/>
            <a:ext cx="1930380" cy="6548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Task number 3</a:t>
            </a:r>
            <a:endParaRPr lang="ru-RU" dirty="0"/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89FD8C76-FE70-4F24-9244-B28A3A11FA56}"/>
              </a:ext>
            </a:extLst>
          </p:cNvPr>
          <p:cNvCxnSpPr/>
          <p:nvPr userDrawn="1"/>
        </p:nvCxnSpPr>
        <p:spPr>
          <a:xfrm>
            <a:off x="0" y="590550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Текст 7">
            <a:extLst>
              <a:ext uri="{FF2B5EF4-FFF2-40B4-BE49-F238E27FC236}">
                <a16:creationId xmlns:a16="http://schemas.microsoft.com/office/drawing/2014/main" id="{43E4087C-926E-4669-8302-CB1E8E7CD64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4633" y="1644236"/>
            <a:ext cx="9325317" cy="4034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  <p:sp>
        <p:nvSpPr>
          <p:cNvPr id="86" name="Текст 3">
            <a:extLst>
              <a:ext uri="{FF2B5EF4-FFF2-40B4-BE49-F238E27FC236}">
                <a16:creationId xmlns:a16="http://schemas.microsoft.com/office/drawing/2014/main" id="{267E0BDA-C4E7-440B-9D90-6DF0D3DBDE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4632" y="1000125"/>
            <a:ext cx="5661368" cy="825978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2" name="Рисунок 72">
            <a:extLst>
              <a:ext uri="{FF2B5EF4-FFF2-40B4-BE49-F238E27FC236}">
                <a16:creationId xmlns:a16="http://schemas.microsoft.com/office/drawing/2014/main" id="{27BB0589-D389-4CF5-8DC7-C18AD7C6D139}"/>
              </a:ext>
            </a:extLst>
          </p:cNvPr>
          <p:cNvSpPr/>
          <p:nvPr userDrawn="1"/>
        </p:nvSpPr>
        <p:spPr>
          <a:xfrm>
            <a:off x="9497523" y="2631934"/>
            <a:ext cx="5552413" cy="5468445"/>
          </a:xfrm>
          <a:custGeom>
            <a:avLst/>
            <a:gdLst>
              <a:gd name="connsiteX0" fmla="*/ 5529350 w 5552413"/>
              <a:gd name="connsiteY0" fmla="*/ 1857403 h 5468444"/>
              <a:gd name="connsiteX1" fmla="*/ 4834322 w 5552413"/>
              <a:gd name="connsiteY1" fmla="*/ 3555791 h 5468444"/>
              <a:gd name="connsiteX2" fmla="*/ 4249272 w 5552413"/>
              <a:gd name="connsiteY2" fmla="*/ 5369163 h 5468444"/>
              <a:gd name="connsiteX3" fmla="*/ 2364925 w 5552413"/>
              <a:gd name="connsiteY3" fmla="*/ 5022373 h 5468444"/>
              <a:gd name="connsiteX4" fmla="*/ 882812 w 5552413"/>
              <a:gd name="connsiteY4" fmla="*/ 4618086 h 5468444"/>
              <a:gd name="connsiteX5" fmla="*/ 5866 w 5552413"/>
              <a:gd name="connsiteY5" fmla="*/ 3292298 h 5468444"/>
              <a:gd name="connsiteX6" fmla="*/ 568183 w 5552413"/>
              <a:gd name="connsiteY6" fmla="*/ 1880694 h 5468444"/>
              <a:gd name="connsiteX7" fmla="*/ 1227573 w 5552413"/>
              <a:gd name="connsiteY7" fmla="*/ 637453 h 5468444"/>
              <a:gd name="connsiteX8" fmla="*/ 2666424 w 5552413"/>
              <a:gd name="connsiteY8" fmla="*/ 3125 h 5468444"/>
              <a:gd name="connsiteX9" fmla="*/ 3995519 w 5552413"/>
              <a:gd name="connsiteY9" fmla="*/ 833659 h 5468444"/>
              <a:gd name="connsiteX10" fmla="*/ 5529350 w 5552413"/>
              <a:gd name="connsiteY10" fmla="*/ 1857403 h 546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2413" h="5468444">
                <a:moveTo>
                  <a:pt x="5529350" y="1857403"/>
                </a:moveTo>
                <a:cubicBezTo>
                  <a:pt x="5713996" y="2456644"/>
                  <a:pt x="5049061" y="2966668"/>
                  <a:pt x="4834322" y="3555791"/>
                </a:cubicBezTo>
                <a:cubicBezTo>
                  <a:pt x="4611354" y="4167490"/>
                  <a:pt x="4809058" y="5036700"/>
                  <a:pt x="4249272" y="5369163"/>
                </a:cubicBezTo>
                <a:cubicBezTo>
                  <a:pt x="3686379" y="5703473"/>
                  <a:pt x="3003904" y="5164941"/>
                  <a:pt x="2364925" y="5022373"/>
                </a:cubicBezTo>
                <a:cubicBezTo>
                  <a:pt x="1852592" y="4908071"/>
                  <a:pt x="1306115" y="4928528"/>
                  <a:pt x="882812" y="4618086"/>
                </a:cubicBezTo>
                <a:cubicBezTo>
                  <a:pt x="444823" y="4296875"/>
                  <a:pt x="67885" y="3831900"/>
                  <a:pt x="5866" y="3292298"/>
                </a:cubicBezTo>
                <a:cubicBezTo>
                  <a:pt x="-53420" y="2776490"/>
                  <a:pt x="351136" y="2352345"/>
                  <a:pt x="568183" y="1880694"/>
                </a:cubicBezTo>
                <a:cubicBezTo>
                  <a:pt x="769202" y="1443869"/>
                  <a:pt x="869232" y="958107"/>
                  <a:pt x="1227573" y="637453"/>
                </a:cubicBezTo>
                <a:cubicBezTo>
                  <a:pt x="1627976" y="279161"/>
                  <a:pt x="2130464" y="-34866"/>
                  <a:pt x="2666424" y="3125"/>
                </a:cubicBezTo>
                <a:cubicBezTo>
                  <a:pt x="3200600" y="40991"/>
                  <a:pt x="3546046" y="542536"/>
                  <a:pt x="3995519" y="833659"/>
                </a:cubicBezTo>
                <a:cubicBezTo>
                  <a:pt x="4524394" y="1176199"/>
                  <a:pt x="5343790" y="1255223"/>
                  <a:pt x="5529350" y="1857403"/>
                </a:cubicBezTo>
                <a:close/>
              </a:path>
            </a:pathLst>
          </a:custGeom>
          <a:solidFill>
            <a:srgbClr val="7FDEFA"/>
          </a:solidFill>
          <a:ln w="104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Рисунок 71">
            <a:extLst>
              <a:ext uri="{FF2B5EF4-FFF2-40B4-BE49-F238E27FC236}">
                <a16:creationId xmlns:a16="http://schemas.microsoft.com/office/drawing/2014/main" id="{5B0B773A-7986-4146-BEFA-BEB398BD569A}"/>
              </a:ext>
            </a:extLst>
          </p:cNvPr>
          <p:cNvSpPr/>
          <p:nvPr userDrawn="1"/>
        </p:nvSpPr>
        <p:spPr>
          <a:xfrm>
            <a:off x="7356312" y="4628888"/>
            <a:ext cx="5447454" cy="5552415"/>
          </a:xfrm>
          <a:custGeom>
            <a:avLst/>
            <a:gdLst>
              <a:gd name="connsiteX0" fmla="*/ 399283 w 5447453"/>
              <a:gd name="connsiteY0" fmla="*/ 3099813 h 5552414"/>
              <a:gd name="connsiteX1" fmla="*/ 122391 w 5447453"/>
              <a:gd name="connsiteY1" fmla="*/ 1335300 h 5552414"/>
              <a:gd name="connsiteX2" fmla="*/ 1877846 w 5447453"/>
              <a:gd name="connsiteY2" fmla="*/ 1022153 h 5552414"/>
              <a:gd name="connsiteX3" fmla="*/ 3525266 w 5447453"/>
              <a:gd name="connsiteY3" fmla="*/ 30790 h 5552414"/>
              <a:gd name="connsiteX4" fmla="*/ 4239785 w 5447453"/>
              <a:gd name="connsiteY4" fmla="*/ 1839468 h 5552414"/>
              <a:gd name="connsiteX5" fmla="*/ 5161108 w 5447453"/>
              <a:gd name="connsiteY5" fmla="*/ 3057598 h 5552414"/>
              <a:gd name="connsiteX6" fmla="*/ 5246325 w 5447453"/>
              <a:gd name="connsiteY6" fmla="*/ 4995297 h 5552414"/>
              <a:gd name="connsiteX7" fmla="*/ 3348344 w 5447453"/>
              <a:gd name="connsiteY7" fmla="*/ 5422193 h 5552414"/>
              <a:gd name="connsiteX8" fmla="*/ 1811522 w 5447453"/>
              <a:gd name="connsiteY8" fmla="*/ 5478116 h 5552414"/>
              <a:gd name="connsiteX9" fmla="*/ 729172 w 5447453"/>
              <a:gd name="connsiteY9" fmla="*/ 4442302 h 5552414"/>
              <a:gd name="connsiteX10" fmla="*/ 399283 w 5447453"/>
              <a:gd name="connsiteY10" fmla="*/ 3099813 h 555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453" h="5552414">
                <a:moveTo>
                  <a:pt x="399283" y="3099813"/>
                </a:moveTo>
                <a:cubicBezTo>
                  <a:pt x="282307" y="2500835"/>
                  <a:pt x="-231279" y="1832278"/>
                  <a:pt x="122391" y="1335300"/>
                </a:cubicBezTo>
                <a:cubicBezTo>
                  <a:pt x="476047" y="838353"/>
                  <a:pt x="1308834" y="1240290"/>
                  <a:pt x="1877846" y="1022153"/>
                </a:cubicBezTo>
                <a:cubicBezTo>
                  <a:pt x="2491152" y="787038"/>
                  <a:pt x="2904560" y="-183995"/>
                  <a:pt x="3525266" y="30790"/>
                </a:cubicBezTo>
                <a:cubicBezTo>
                  <a:pt x="4152416" y="247810"/>
                  <a:pt x="3923895" y="1254974"/>
                  <a:pt x="4239785" y="1839468"/>
                </a:cubicBezTo>
                <a:cubicBezTo>
                  <a:pt x="4487975" y="2298681"/>
                  <a:pt x="5002460" y="2560169"/>
                  <a:pt x="5161108" y="3057598"/>
                </a:cubicBezTo>
                <a:cubicBezTo>
                  <a:pt x="5362464" y="3688915"/>
                  <a:pt x="5649290" y="4469665"/>
                  <a:pt x="5246325" y="4995297"/>
                </a:cubicBezTo>
                <a:cubicBezTo>
                  <a:pt x="4841503" y="5523364"/>
                  <a:pt x="4006573" y="5329670"/>
                  <a:pt x="3348344" y="5422193"/>
                </a:cubicBezTo>
                <a:cubicBezTo>
                  <a:pt x="2827971" y="5495340"/>
                  <a:pt x="2303787" y="5662279"/>
                  <a:pt x="1811522" y="5478116"/>
                </a:cubicBezTo>
                <a:cubicBezTo>
                  <a:pt x="1332366" y="5298853"/>
                  <a:pt x="990650" y="4882643"/>
                  <a:pt x="729172" y="4442302"/>
                </a:cubicBezTo>
                <a:cubicBezTo>
                  <a:pt x="488077" y="4036282"/>
                  <a:pt x="489828" y="3563435"/>
                  <a:pt x="399283" y="3099813"/>
                </a:cubicBezTo>
                <a:close/>
              </a:path>
            </a:pathLst>
          </a:custGeom>
          <a:solidFill>
            <a:srgbClr val="FFC000"/>
          </a:solidFill>
          <a:ln w="10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Рисунок 73">
            <a:extLst>
              <a:ext uri="{FF2B5EF4-FFF2-40B4-BE49-F238E27FC236}">
                <a16:creationId xmlns:a16="http://schemas.microsoft.com/office/drawing/2014/main" id="{44F2B89F-822C-45A8-ADEC-94FDB7CAF666}"/>
              </a:ext>
            </a:extLst>
          </p:cNvPr>
          <p:cNvSpPr/>
          <p:nvPr userDrawn="1"/>
        </p:nvSpPr>
        <p:spPr>
          <a:xfrm>
            <a:off x="8869978" y="3792125"/>
            <a:ext cx="4810835" cy="4221288"/>
          </a:xfrm>
          <a:custGeom>
            <a:avLst/>
            <a:gdLst>
              <a:gd name="connsiteX0" fmla="*/ 3059586 w 4810835"/>
              <a:gd name="connsiteY0" fmla="*/ 116292 h 4221288"/>
              <a:gd name="connsiteX1" fmla="*/ 4040167 w 4810835"/>
              <a:gd name="connsiteY1" fmla="*/ 872394 h 4221288"/>
              <a:gd name="connsiteX2" fmla="*/ 4805832 w 4810835"/>
              <a:gd name="connsiteY2" fmla="*/ 2011563 h 4221288"/>
              <a:gd name="connsiteX3" fmla="*/ 4387046 w 4810835"/>
              <a:gd name="connsiteY3" fmla="*/ 3382873 h 4221288"/>
              <a:gd name="connsiteX4" fmla="*/ 3209806 w 4810835"/>
              <a:gd name="connsiteY4" fmla="*/ 4032662 h 4221288"/>
              <a:gd name="connsiteX5" fmla="*/ 1973333 w 4810835"/>
              <a:gd name="connsiteY5" fmla="*/ 4057880 h 4221288"/>
              <a:gd name="connsiteX6" fmla="*/ 152416 w 4810835"/>
              <a:gd name="connsiteY6" fmla="*/ 4003752 h 4221288"/>
              <a:gd name="connsiteX7" fmla="*/ 310936 w 4810835"/>
              <a:gd name="connsiteY7" fmla="*/ 2191192 h 4221288"/>
              <a:gd name="connsiteX8" fmla="*/ 288541 w 4810835"/>
              <a:gd name="connsiteY8" fmla="*/ 585796 h 4221288"/>
              <a:gd name="connsiteX9" fmla="*/ 1770722 w 4810835"/>
              <a:gd name="connsiteY9" fmla="*/ 53552 h 4221288"/>
              <a:gd name="connsiteX10" fmla="*/ 3059586 w 4810835"/>
              <a:gd name="connsiteY10" fmla="*/ 116292 h 4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0835" h="4221288">
                <a:moveTo>
                  <a:pt x="3059586" y="116292"/>
                </a:moveTo>
                <a:cubicBezTo>
                  <a:pt x="3455373" y="259097"/>
                  <a:pt x="3752444" y="560119"/>
                  <a:pt x="4040167" y="872394"/>
                </a:cubicBezTo>
                <a:cubicBezTo>
                  <a:pt x="4356961" y="1216234"/>
                  <a:pt x="4741242" y="1544148"/>
                  <a:pt x="4805832" y="2011563"/>
                </a:cubicBezTo>
                <a:cubicBezTo>
                  <a:pt x="4872999" y="2497730"/>
                  <a:pt x="4688684" y="3000891"/>
                  <a:pt x="4387046" y="3382873"/>
                </a:cubicBezTo>
                <a:cubicBezTo>
                  <a:pt x="4099986" y="3746383"/>
                  <a:pt x="3650851" y="3909317"/>
                  <a:pt x="3209806" y="4032662"/>
                </a:cubicBezTo>
                <a:cubicBezTo>
                  <a:pt x="2802290" y="4146627"/>
                  <a:pt x="2395906" y="4061882"/>
                  <a:pt x="1973333" y="4057880"/>
                </a:cubicBezTo>
                <a:cubicBezTo>
                  <a:pt x="1350911" y="4052002"/>
                  <a:pt x="571419" y="4474241"/>
                  <a:pt x="152416" y="4003752"/>
                </a:cubicBezTo>
                <a:cubicBezTo>
                  <a:pt x="-257376" y="3543601"/>
                  <a:pt x="286191" y="2812510"/>
                  <a:pt x="310936" y="2191192"/>
                </a:cubicBezTo>
                <a:cubicBezTo>
                  <a:pt x="332770" y="1643054"/>
                  <a:pt x="-18626" y="1035597"/>
                  <a:pt x="288541" y="585796"/>
                </a:cubicBezTo>
                <a:cubicBezTo>
                  <a:pt x="595648" y="136090"/>
                  <a:pt x="1241061" y="143294"/>
                  <a:pt x="1770722" y="53552"/>
                </a:cubicBezTo>
                <a:cubicBezTo>
                  <a:pt x="2205610" y="-20133"/>
                  <a:pt x="2643786" y="-33736"/>
                  <a:pt x="3059586" y="116292"/>
                </a:cubicBezTo>
                <a:close/>
              </a:path>
            </a:pathLst>
          </a:custGeom>
          <a:solidFill>
            <a:srgbClr val="B9DB7C"/>
          </a:solidFill>
          <a:ln w="9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32CC293E-96D7-435A-831D-D2FDAC209CB5}"/>
              </a:ext>
            </a:extLst>
          </p:cNvPr>
          <p:cNvSpPr/>
          <p:nvPr userDrawn="1"/>
        </p:nvSpPr>
        <p:spPr>
          <a:xfrm>
            <a:off x="9347492" y="4303712"/>
            <a:ext cx="4520533" cy="4520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Рисунок 21">
            <a:extLst>
              <a:ext uri="{FF2B5EF4-FFF2-40B4-BE49-F238E27FC236}">
                <a16:creationId xmlns:a16="http://schemas.microsoft.com/office/drawing/2014/main" id="{A36739F1-DDEF-46EB-A78D-0B7C3258871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9402" y="4375622"/>
            <a:ext cx="4340390" cy="4340390"/>
          </a:xfrm>
          <a:prstGeom prst="ellipse">
            <a:avLst/>
          </a:prstGeom>
          <a:ln w="73025" cap="flat" cmpd="sng">
            <a:noFill/>
            <a:round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7652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27E1-F707-453E-8CC2-011746048633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E0948F-5AB1-479E-BFDC-8C90FF12E8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Рисунок 13">
            <a:extLst>
              <a:ext uri="{FF2B5EF4-FFF2-40B4-BE49-F238E27FC236}">
                <a16:creationId xmlns:a16="http://schemas.microsoft.com/office/drawing/2014/main" id="{C00C8CFF-F999-4D0D-8061-E38C460D49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94400" y="0"/>
            <a:ext cx="6197600" cy="6858000"/>
          </a:xfrm>
          <a:solidFill>
            <a:schemeClr val="bg1"/>
          </a:solidFill>
          <a:effectLst>
            <a:softEdge rad="0"/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B0D1113D-D852-4E6E-891A-22B64AF547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0" y="6351886"/>
            <a:ext cx="627956" cy="31410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AE51C6C-2D30-40E1-AD32-D9FCB13BDB2E}"/>
              </a:ext>
            </a:extLst>
          </p:cNvPr>
          <p:cNvGrpSpPr/>
          <p:nvPr userDrawn="1"/>
        </p:nvGrpSpPr>
        <p:grpSpPr>
          <a:xfrm>
            <a:off x="694290" y="0"/>
            <a:ext cx="566738" cy="2231238"/>
            <a:chOff x="10813258" y="4600569"/>
            <a:chExt cx="566738" cy="223123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75B3446-8467-427A-A178-7FDB7FD7A06E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257FF73-9F23-4FEE-ADD9-758DDB386B9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3716C6-FCD6-4F4A-A0E2-A8C62E5ED6AB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41B25A5-A063-4E0A-8E6A-59E383475561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A1FD9B8-11BD-490F-8A78-1D75B20797DC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329AEE1-979A-4AC0-ACE0-762A5F23FD7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B87E7A7D-BABA-4D17-B344-17C8E6B7EA77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9FEAF87-CB01-474C-B676-EF2E4E6F3F8C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E0C8F1CA-30E8-4AE2-88E3-4D55196C2308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EF9295BC-B02A-4B78-86C3-C630AC759425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6F273DDB-F0C3-4B82-9501-D6E2A4E6C2EE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3943FCD1-E5B0-41A0-9EC0-3D49B57B9700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8941445-3F61-4701-ABE0-F820101721B3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C8ED7DD-B6C4-4CCA-BC50-8B4053AEA9A7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97C633B0-747C-4AA0-ADBB-07A2D8874F1C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E341CF-572B-4B2E-BED6-55B915BAC307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2161E01-BDC7-4EDE-A815-669219EC3B7F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359AF7-7E39-4E4C-AB51-6674C82D9334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ED63D43-87BD-4404-B411-783ED9A42BCE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B804E6A-7FEB-40A4-A2E8-AD7D3B0A897B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6C9879-60E3-4DEC-8D7D-0F23A7AB633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E595C7AE-ECE2-4084-91CE-977B0A116240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2448CFF-D6E1-4BA5-94D2-3760F8226B42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5FBD0F7-9A6B-4D49-9C62-6012FA058AD8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0F4D44D8-0189-4A96-B393-6F44D8BD99F9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9B9432C-BBDB-4C23-B7DB-106F0B93FD9D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9B7A850-6C01-410C-BA96-8F2E7F8DD13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6A16FA7-53D7-4B7C-8E62-A30E5B187F1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33B78461-9D1C-4629-A061-1403845E39E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F8B0E72F-218F-4D24-A745-BCDAF456EAC8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4D9A8F22-6974-45B1-87DA-5FF31348EBB4}"/>
              </a:ext>
            </a:extLst>
          </p:cNvPr>
          <p:cNvCxnSpPr>
            <a:cxnSpLocks/>
          </p:cNvCxnSpPr>
          <p:nvPr userDrawn="1"/>
        </p:nvCxnSpPr>
        <p:spPr>
          <a:xfrm>
            <a:off x="0" y="5791200"/>
            <a:ext cx="4584700" cy="0"/>
          </a:xfrm>
          <a:prstGeom prst="line">
            <a:avLst/>
          </a:prstGeom>
          <a:ln w="349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3">
            <a:extLst>
              <a:ext uri="{FF2B5EF4-FFF2-40B4-BE49-F238E27FC236}">
                <a16:creationId xmlns:a16="http://schemas.microsoft.com/office/drawing/2014/main" id="{3F131695-08D6-4F86-A895-2382C5D49C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4290" y="2620560"/>
            <a:ext cx="4877835" cy="701677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Sample header</a:t>
            </a:r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66535B68-8907-4451-9AF5-6DE8097580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4806" y="3322237"/>
            <a:ext cx="4877315" cy="185221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You can edit this text placeholder. Edit text here. You can edit this text placeholder.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04705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EE60-0C67-48B8-9678-1A4B367A8C39}" type="datetime1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4995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4496B-7FF1-4670-B921-C2FABEAA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2F8A84-5781-471D-886F-4B50791C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F8EF7-E29E-43BF-8EAF-3687CF57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CBC-5E3A-4C23-B4A2-4C46576A0609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3FC1F2-9587-4901-95AF-D2596874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5AFF7-DD7E-4E79-99F5-75FE04D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65762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E6BF-E93D-457C-B993-1714F68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C2DE-59FC-4251-B076-1AED987F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EEDDEC-DDDA-47E7-81BC-DC2B9A42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7675-C892-4ED8-9469-0228A5B0D797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58EE42-0A40-4945-8F0F-0C4C1E03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D5DBE3-D8BF-4EB1-9622-417FA569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65467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D7F1-D126-4C4C-A74B-E4D4EC36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325019-CE28-4BEE-B0A9-FDF91B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A65289-2351-4834-B8FB-E73AB47C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0CCD99-85E2-4C1B-93C9-AE23C4C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BFED-9D7C-42E2-8DA2-1B5EC52D5664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586026-F3A9-4226-BC8C-87DD72A6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7F987-16D5-446B-96BF-81362295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93482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C297-614C-4F1A-B0E2-CC1A6494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EA723-E480-459B-9FE4-D73E3A51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E808E-9516-4497-95FC-2B95D9AC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C19F65-587F-4160-B38D-FD199F843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EFA328-1F13-48FF-B8A2-82B2CD61C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61516-007B-45CC-883B-75BDA227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0A22-BB1C-4603-93B6-92B67F99B8DC}" type="datetime1">
              <a:rPr lang="en-US" smtClean="0"/>
              <a:t>8/28/2023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2AB4C7-DEF0-4E17-9230-DEF16237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219C82-CA9B-4211-B2AD-F87BEB54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16395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E77-57B7-4EDE-9494-2C3BAA81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154B2C-3EAF-4C2B-ACF7-B1D3EABB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5EAF-DFA3-494A-9FCE-EDB0FFB24459}" type="datetime1">
              <a:rPr lang="en-US" smtClean="0"/>
              <a:t>8/28/2023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068CA-BBC1-4D73-A35E-F2823B13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B4DDC-FA95-4383-81EF-D35DECB1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638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18B5BA-019B-429D-B344-0359C76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5A56-5FAA-4C5B-9642-DDBFD6B96F85}" type="datetime1">
              <a:rPr lang="en-US" smtClean="0"/>
              <a:t>8/28/2023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CCEFB2-84DC-4366-96A0-473A759D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94EF7B-436B-4A7D-B5E6-2935EEB6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6815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120B-35AA-4D7B-A5C2-4A200A553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D96E-BF23-4D91-A150-88978E7C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72445E-C0AC-46BF-B0DA-E1A34AF1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8409A0-B5AB-4B0B-AA17-2D64E088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C2A0-AF88-4B2A-BD30-9F47D56A14A6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94A66-2ACC-4EB8-938A-556D7D94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527A4-FC80-47EE-A872-D9B4CAF3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17272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AEA67-284F-4F4D-8FF7-22D2CBD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22E217-5E35-443B-BDB2-9E04A018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FCBA-B063-485C-B55E-B8A66F34A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4035ED-5E52-4B95-8036-9D229AED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274B-65D4-47B4-9099-08BEFEB0D593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7B8F7-E4A1-4AD9-BF71-95F10168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090BE-BA85-442A-B1A4-B62F47F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61019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7898" y="1524759"/>
            <a:ext cx="4004310" cy="4458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6B99E-B45B-4A80-88CB-DF03F6B94B1A}" type="datetime1">
              <a:rPr lang="en-US" smtClean="0"/>
              <a:t>8/28/2023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A5AC5-E9E7-4501-A1A8-0C569AFE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41DA64-97C2-4B0D-9FCD-2C9CEB68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E168E-335A-4E26-901D-2BC18FAD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B0F-40E7-43AE-BAA7-84D4A93D98D9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983F6-460D-421A-8524-881087F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8BF6-7258-4C27-90E6-D108D3C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7814"/>
      </p:ext>
    </p:extLst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0E6D9C-EEDE-4CBA-872E-E2AC7831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7DC74-3DC4-4384-84F9-E818CA4C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33991-278A-4434-B1EC-8846839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A1B9-CD59-4226-BAA0-5DAE3CCBA36C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6DC647-B234-480C-AD0C-A3160E9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C4F42-7774-4D5F-A445-EE4A2599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175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F241C-249D-45F7-BEE9-3B79FE94C733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38AD0-7239-41FA-ADA9-EEC0C2721870}" type="datetime1">
              <a:rPr lang="en-US" smtClean="0"/>
              <a:t>8/28/2023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6201155"/>
            <a:ext cx="1306068" cy="376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39" y="1436623"/>
            <a:ext cx="112154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24C-0968-4AFD-9ABD-A221165222D5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6468312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0651-D185-443F-8A8C-565F4F578E5D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80977327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1BF5-A92F-4C1B-AD43-AD49674E5422}" type="datetime1">
              <a:rPr lang="en-US" smtClean="0"/>
              <a:t>8/28/2023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452982940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16E9-BAD2-4D56-A656-3D5D2795C90F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25183843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240538"/>
            <a:ext cx="8937625" cy="603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E7E7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7593" y="1585315"/>
            <a:ext cx="5709920" cy="4706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119"/>
            <a:ext cx="2611120" cy="111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AD597-809D-44C5-8E34-5AAD41F7D4CA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1964"/>
            <a:ext cx="218821" cy="155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439" y="513333"/>
            <a:ext cx="1831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78479"/>
            <a:ext cx="10125710" cy="2031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423"/>
            <a:ext cx="2611120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www.anubhavtrainings.com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11AD7-AB89-45FD-8071-EF910953ABBA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25122" y="6533343"/>
            <a:ext cx="204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51792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ransition spd="slow">
    <p:cover/>
  </p:transition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CCAA-017E-4B8E-BD25-58FE0611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2CE4D-7AA7-4D1F-9210-9F25B217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016C2-A8F2-44A6-92A0-8B577CEEE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8D2-53AC-4E14-870F-18AA48F7FCF6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B90E4-CA75-498A-BF52-163359414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www.anubhavtrainings.com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BDFD1-1101-4D40-8068-A3BCBC22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81F4-886E-41D0-9D4D-4077B9815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6.png"/><Relationship Id="rId5" Type="http://schemas.openxmlformats.org/officeDocument/2006/relationships/image" Target="../media/image31.jpg"/><Relationship Id="rId10" Type="http://schemas.openxmlformats.org/officeDocument/2006/relationships/image" Target="../media/image36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s/BPI/f5642e5272c1465986661c763b56213d/1042eb885d5f4e7182a9c7fb65042fab.html?locale=en-U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PROCESS_INSIGHTS_ADMIN_GUID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.png"/><Relationship Id="rId21" Type="http://schemas.openxmlformats.org/officeDocument/2006/relationships/image" Target="../media/image59.png"/><Relationship Id="rId42" Type="http://schemas.openxmlformats.org/officeDocument/2006/relationships/customXml" Target="../ink/ink21.xml"/><Relationship Id="rId63" Type="http://schemas.openxmlformats.org/officeDocument/2006/relationships/image" Target="../media/image80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128.png"/><Relationship Id="rId170" Type="http://schemas.openxmlformats.org/officeDocument/2006/relationships/customXml" Target="../ink/ink85.xml"/><Relationship Id="rId191" Type="http://schemas.openxmlformats.org/officeDocument/2006/relationships/image" Target="../media/image144.png"/><Relationship Id="rId205" Type="http://schemas.openxmlformats.org/officeDocument/2006/relationships/image" Target="../media/image151.png"/><Relationship Id="rId107" Type="http://schemas.openxmlformats.org/officeDocument/2006/relationships/image" Target="../media/image102.png"/><Relationship Id="rId11" Type="http://schemas.openxmlformats.org/officeDocument/2006/relationships/image" Target="../media/image54.png"/><Relationship Id="rId32" Type="http://schemas.openxmlformats.org/officeDocument/2006/relationships/customXml" Target="../ink/ink16.xml"/><Relationship Id="rId53" Type="http://schemas.openxmlformats.org/officeDocument/2006/relationships/image" Target="../media/image75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123.png"/><Relationship Id="rId5" Type="http://schemas.openxmlformats.org/officeDocument/2006/relationships/image" Target="../media/image51.png"/><Relationship Id="rId95" Type="http://schemas.openxmlformats.org/officeDocument/2006/relationships/image" Target="../media/image96.png"/><Relationship Id="rId160" Type="http://schemas.openxmlformats.org/officeDocument/2006/relationships/customXml" Target="../ink/ink80.xml"/><Relationship Id="rId181" Type="http://schemas.openxmlformats.org/officeDocument/2006/relationships/image" Target="../media/image139.png"/><Relationship Id="rId22" Type="http://schemas.openxmlformats.org/officeDocument/2006/relationships/customXml" Target="../ink/ink11.xml"/><Relationship Id="rId43" Type="http://schemas.openxmlformats.org/officeDocument/2006/relationships/image" Target="../media/image70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118.png"/><Relationship Id="rId85" Type="http://schemas.openxmlformats.org/officeDocument/2006/relationships/image" Target="../media/image91.png"/><Relationship Id="rId150" Type="http://schemas.openxmlformats.org/officeDocument/2006/relationships/customXml" Target="../ink/ink75.xml"/><Relationship Id="rId171" Type="http://schemas.openxmlformats.org/officeDocument/2006/relationships/image" Target="../media/image134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12" Type="http://schemas.openxmlformats.org/officeDocument/2006/relationships/customXml" Target="../ink/ink6.xml"/><Relationship Id="rId33" Type="http://schemas.openxmlformats.org/officeDocument/2006/relationships/image" Target="../media/image65.png"/><Relationship Id="rId108" Type="http://schemas.openxmlformats.org/officeDocument/2006/relationships/customXml" Target="../ink/ink54.xml"/><Relationship Id="rId129" Type="http://schemas.openxmlformats.org/officeDocument/2006/relationships/image" Target="../media/image113.png"/><Relationship Id="rId54" Type="http://schemas.openxmlformats.org/officeDocument/2006/relationships/customXml" Target="../ink/ink27.xml"/><Relationship Id="rId75" Type="http://schemas.openxmlformats.org/officeDocument/2006/relationships/image" Target="../media/image86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129.png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" Type="http://schemas.openxmlformats.org/officeDocument/2006/relationships/image" Target="../media/image60.png"/><Relationship Id="rId119" Type="http://schemas.openxmlformats.org/officeDocument/2006/relationships/image" Target="../media/image108.png"/><Relationship Id="rId44" Type="http://schemas.openxmlformats.org/officeDocument/2006/relationships/customXml" Target="../ink/ink22.xml"/><Relationship Id="rId65" Type="http://schemas.openxmlformats.org/officeDocument/2006/relationships/image" Target="../media/image81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124.png"/><Relationship Id="rId172" Type="http://schemas.openxmlformats.org/officeDocument/2006/relationships/customXml" Target="../ink/ink86.xml"/><Relationship Id="rId193" Type="http://schemas.openxmlformats.org/officeDocument/2006/relationships/image" Target="../media/image145.png"/><Relationship Id="rId207" Type="http://schemas.openxmlformats.org/officeDocument/2006/relationships/image" Target="../media/image152.png"/><Relationship Id="rId13" Type="http://schemas.openxmlformats.org/officeDocument/2006/relationships/image" Target="../media/image55.png"/><Relationship Id="rId109" Type="http://schemas.openxmlformats.org/officeDocument/2006/relationships/image" Target="../media/image103.png"/><Relationship Id="rId34" Type="http://schemas.openxmlformats.org/officeDocument/2006/relationships/customXml" Target="../ink/ink17.xml"/><Relationship Id="rId55" Type="http://schemas.openxmlformats.org/officeDocument/2006/relationships/image" Target="../media/image76.png"/><Relationship Id="rId76" Type="http://schemas.openxmlformats.org/officeDocument/2006/relationships/customXml" Target="../ink/ink38.xml"/><Relationship Id="rId97" Type="http://schemas.openxmlformats.org/officeDocument/2006/relationships/image" Target="../media/image97.png"/><Relationship Id="rId120" Type="http://schemas.openxmlformats.org/officeDocument/2006/relationships/customXml" Target="../ink/ink60.xml"/><Relationship Id="rId141" Type="http://schemas.openxmlformats.org/officeDocument/2006/relationships/image" Target="../media/image119.png"/><Relationship Id="rId7" Type="http://schemas.openxmlformats.org/officeDocument/2006/relationships/image" Target="../media/image52.png"/><Relationship Id="rId162" Type="http://schemas.openxmlformats.org/officeDocument/2006/relationships/customXml" Target="../ink/ink81.xml"/><Relationship Id="rId183" Type="http://schemas.openxmlformats.org/officeDocument/2006/relationships/image" Target="../media/image140.png"/><Relationship Id="rId24" Type="http://schemas.openxmlformats.org/officeDocument/2006/relationships/customXml" Target="../ink/ink12.xml"/><Relationship Id="rId45" Type="http://schemas.openxmlformats.org/officeDocument/2006/relationships/image" Target="../media/image71.png"/><Relationship Id="rId66" Type="http://schemas.openxmlformats.org/officeDocument/2006/relationships/customXml" Target="../ink/ink33.xml"/><Relationship Id="rId87" Type="http://schemas.openxmlformats.org/officeDocument/2006/relationships/image" Target="../media/image92.png"/><Relationship Id="rId110" Type="http://schemas.openxmlformats.org/officeDocument/2006/relationships/customXml" Target="../ink/ink55.xml"/><Relationship Id="rId131" Type="http://schemas.openxmlformats.org/officeDocument/2006/relationships/image" Target="../media/image114.png"/><Relationship Id="rId61" Type="http://schemas.openxmlformats.org/officeDocument/2006/relationships/image" Target="../media/image79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135.png"/><Relationship Id="rId194" Type="http://schemas.openxmlformats.org/officeDocument/2006/relationships/customXml" Target="../ink/ink97.xml"/><Relationship Id="rId199" Type="http://schemas.openxmlformats.org/officeDocument/2006/relationships/image" Target="../media/image148.png"/><Relationship Id="rId203" Type="http://schemas.openxmlformats.org/officeDocument/2006/relationships/image" Target="../media/image150.png"/><Relationship Id="rId208" Type="http://schemas.openxmlformats.org/officeDocument/2006/relationships/customXml" Target="../ink/ink104.xml"/><Relationship Id="rId19" Type="http://schemas.openxmlformats.org/officeDocument/2006/relationships/image" Target="../media/image58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66.png"/><Relationship Id="rId56" Type="http://schemas.openxmlformats.org/officeDocument/2006/relationships/customXml" Target="../ink/ink28.xml"/><Relationship Id="rId77" Type="http://schemas.openxmlformats.org/officeDocument/2006/relationships/image" Target="../media/image87.png"/><Relationship Id="rId100" Type="http://schemas.openxmlformats.org/officeDocument/2006/relationships/customXml" Target="../ink/ink50.xml"/><Relationship Id="rId105" Type="http://schemas.openxmlformats.org/officeDocument/2006/relationships/image" Target="../media/image101.png"/><Relationship Id="rId126" Type="http://schemas.openxmlformats.org/officeDocument/2006/relationships/customXml" Target="../ink/ink63.xml"/><Relationship Id="rId147" Type="http://schemas.openxmlformats.org/officeDocument/2006/relationships/image" Target="../media/image122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74.png"/><Relationship Id="rId72" Type="http://schemas.openxmlformats.org/officeDocument/2006/relationships/customXml" Target="../ink/ink36.xml"/><Relationship Id="rId93" Type="http://schemas.openxmlformats.org/officeDocument/2006/relationships/image" Target="../media/image95.png"/><Relationship Id="rId98" Type="http://schemas.openxmlformats.org/officeDocument/2006/relationships/customXml" Target="../ink/ink49.xml"/><Relationship Id="rId121" Type="http://schemas.openxmlformats.org/officeDocument/2006/relationships/image" Target="../media/image109.png"/><Relationship Id="rId142" Type="http://schemas.openxmlformats.org/officeDocument/2006/relationships/customXml" Target="../ink/ink71.xml"/><Relationship Id="rId163" Type="http://schemas.openxmlformats.org/officeDocument/2006/relationships/image" Target="../media/image130.png"/><Relationship Id="rId184" Type="http://schemas.openxmlformats.org/officeDocument/2006/relationships/customXml" Target="../ink/ink92.xml"/><Relationship Id="rId189" Type="http://schemas.openxmlformats.org/officeDocument/2006/relationships/image" Target="../media/image143.png"/><Relationship Id="rId3" Type="http://schemas.openxmlformats.org/officeDocument/2006/relationships/image" Target="../media/image50.png"/><Relationship Id="rId25" Type="http://schemas.openxmlformats.org/officeDocument/2006/relationships/image" Target="../media/image61.png"/><Relationship Id="rId46" Type="http://schemas.openxmlformats.org/officeDocument/2006/relationships/customXml" Target="../ink/ink23.xml"/><Relationship Id="rId67" Type="http://schemas.openxmlformats.org/officeDocument/2006/relationships/image" Target="../media/image82.png"/><Relationship Id="rId116" Type="http://schemas.openxmlformats.org/officeDocument/2006/relationships/customXml" Target="../ink/ink58.xml"/><Relationship Id="rId137" Type="http://schemas.openxmlformats.org/officeDocument/2006/relationships/image" Target="../media/image117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69.png"/><Relationship Id="rId62" Type="http://schemas.openxmlformats.org/officeDocument/2006/relationships/customXml" Target="../ink/ink31.xml"/><Relationship Id="rId83" Type="http://schemas.openxmlformats.org/officeDocument/2006/relationships/image" Target="../media/image90.png"/><Relationship Id="rId88" Type="http://schemas.openxmlformats.org/officeDocument/2006/relationships/customXml" Target="../ink/ink44.xml"/><Relationship Id="rId111" Type="http://schemas.openxmlformats.org/officeDocument/2006/relationships/image" Target="../media/image104.png"/><Relationship Id="rId132" Type="http://schemas.openxmlformats.org/officeDocument/2006/relationships/customXml" Target="../ink/ink66.xml"/><Relationship Id="rId153" Type="http://schemas.openxmlformats.org/officeDocument/2006/relationships/image" Target="../media/image125.png"/><Relationship Id="rId174" Type="http://schemas.openxmlformats.org/officeDocument/2006/relationships/customXml" Target="../ink/ink87.xml"/><Relationship Id="rId179" Type="http://schemas.openxmlformats.org/officeDocument/2006/relationships/image" Target="../media/image138.png"/><Relationship Id="rId195" Type="http://schemas.openxmlformats.org/officeDocument/2006/relationships/image" Target="../media/image146.png"/><Relationship Id="rId209" Type="http://schemas.openxmlformats.org/officeDocument/2006/relationships/image" Target="../media/image153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15" Type="http://schemas.openxmlformats.org/officeDocument/2006/relationships/image" Target="../media/image56.png"/><Relationship Id="rId36" Type="http://schemas.openxmlformats.org/officeDocument/2006/relationships/customXml" Target="../ink/ink18.xml"/><Relationship Id="rId57" Type="http://schemas.openxmlformats.org/officeDocument/2006/relationships/image" Target="../media/image77.png"/><Relationship Id="rId106" Type="http://schemas.openxmlformats.org/officeDocument/2006/relationships/customXml" Target="../ink/ink53.xml"/><Relationship Id="rId127" Type="http://schemas.openxmlformats.org/officeDocument/2006/relationships/image" Target="../media/image112.png"/><Relationship Id="rId10" Type="http://schemas.openxmlformats.org/officeDocument/2006/relationships/customXml" Target="../ink/ink5.xml"/><Relationship Id="rId31" Type="http://schemas.openxmlformats.org/officeDocument/2006/relationships/image" Target="../media/image64.png"/><Relationship Id="rId52" Type="http://schemas.openxmlformats.org/officeDocument/2006/relationships/customXml" Target="../ink/ink26.xml"/><Relationship Id="rId73" Type="http://schemas.openxmlformats.org/officeDocument/2006/relationships/image" Target="../media/image85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98.png"/><Relationship Id="rId101" Type="http://schemas.openxmlformats.org/officeDocument/2006/relationships/image" Target="../media/image99.png"/><Relationship Id="rId122" Type="http://schemas.openxmlformats.org/officeDocument/2006/relationships/customXml" Target="../ink/ink61.xml"/><Relationship Id="rId143" Type="http://schemas.openxmlformats.org/officeDocument/2006/relationships/image" Target="../media/image120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133.png"/><Relationship Id="rId185" Type="http://schemas.openxmlformats.org/officeDocument/2006/relationships/image" Target="../media/image141.png"/><Relationship Id="rId4" Type="http://schemas.openxmlformats.org/officeDocument/2006/relationships/customXml" Target="../ink/ink2.xml"/><Relationship Id="rId9" Type="http://schemas.openxmlformats.org/officeDocument/2006/relationships/image" Target="../media/image53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47" Type="http://schemas.openxmlformats.org/officeDocument/2006/relationships/image" Target="../media/image72.png"/><Relationship Id="rId68" Type="http://schemas.openxmlformats.org/officeDocument/2006/relationships/customXml" Target="../ink/ink34.xml"/><Relationship Id="rId89" Type="http://schemas.openxmlformats.org/officeDocument/2006/relationships/image" Target="../media/image93.png"/><Relationship Id="rId112" Type="http://schemas.openxmlformats.org/officeDocument/2006/relationships/customXml" Target="../ink/ink56.xml"/><Relationship Id="rId133" Type="http://schemas.openxmlformats.org/officeDocument/2006/relationships/image" Target="../media/image115.png"/><Relationship Id="rId154" Type="http://schemas.openxmlformats.org/officeDocument/2006/relationships/customXml" Target="../ink/ink77.xml"/><Relationship Id="rId175" Type="http://schemas.openxmlformats.org/officeDocument/2006/relationships/image" Target="../media/image136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37" Type="http://schemas.openxmlformats.org/officeDocument/2006/relationships/image" Target="../media/image67.png"/><Relationship Id="rId58" Type="http://schemas.openxmlformats.org/officeDocument/2006/relationships/customXml" Target="../ink/ink29.xml"/><Relationship Id="rId79" Type="http://schemas.openxmlformats.org/officeDocument/2006/relationships/image" Target="../media/image88.png"/><Relationship Id="rId102" Type="http://schemas.openxmlformats.org/officeDocument/2006/relationships/customXml" Target="../ink/ink51.xml"/><Relationship Id="rId123" Type="http://schemas.openxmlformats.org/officeDocument/2006/relationships/image" Target="../media/image110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131.png"/><Relationship Id="rId186" Type="http://schemas.openxmlformats.org/officeDocument/2006/relationships/customXml" Target="../ink/ink93.xml"/><Relationship Id="rId211" Type="http://schemas.openxmlformats.org/officeDocument/2006/relationships/image" Target="../media/image154.png"/><Relationship Id="rId27" Type="http://schemas.openxmlformats.org/officeDocument/2006/relationships/image" Target="../media/image62.png"/><Relationship Id="rId48" Type="http://schemas.openxmlformats.org/officeDocument/2006/relationships/customXml" Target="../ink/ink24.xml"/><Relationship Id="rId69" Type="http://schemas.openxmlformats.org/officeDocument/2006/relationships/image" Target="../media/image83.png"/><Relationship Id="rId113" Type="http://schemas.openxmlformats.org/officeDocument/2006/relationships/image" Target="../media/image105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126.png"/><Relationship Id="rId176" Type="http://schemas.openxmlformats.org/officeDocument/2006/relationships/customXml" Target="../ink/ink88.xml"/><Relationship Id="rId197" Type="http://schemas.openxmlformats.org/officeDocument/2006/relationships/image" Target="../media/image147.png"/><Relationship Id="rId201" Type="http://schemas.openxmlformats.org/officeDocument/2006/relationships/image" Target="../media/image149.png"/><Relationship Id="rId17" Type="http://schemas.openxmlformats.org/officeDocument/2006/relationships/image" Target="../media/image57.png"/><Relationship Id="rId38" Type="http://schemas.openxmlformats.org/officeDocument/2006/relationships/customXml" Target="../ink/ink19.xml"/><Relationship Id="rId59" Type="http://schemas.openxmlformats.org/officeDocument/2006/relationships/image" Target="../media/image78.png"/><Relationship Id="rId103" Type="http://schemas.openxmlformats.org/officeDocument/2006/relationships/image" Target="../media/image100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94.png"/><Relationship Id="rId145" Type="http://schemas.openxmlformats.org/officeDocument/2006/relationships/image" Target="../media/image121.png"/><Relationship Id="rId166" Type="http://schemas.openxmlformats.org/officeDocument/2006/relationships/customXml" Target="../ink/ink83.xml"/><Relationship Id="rId187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4.xml"/><Relationship Id="rId49" Type="http://schemas.openxmlformats.org/officeDocument/2006/relationships/image" Target="../media/image73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89.png"/><Relationship Id="rId135" Type="http://schemas.openxmlformats.org/officeDocument/2006/relationships/image" Target="../media/image116.png"/><Relationship Id="rId156" Type="http://schemas.openxmlformats.org/officeDocument/2006/relationships/customXml" Target="../ink/ink78.xml"/><Relationship Id="rId177" Type="http://schemas.openxmlformats.org/officeDocument/2006/relationships/image" Target="../media/image137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18" Type="http://schemas.openxmlformats.org/officeDocument/2006/relationships/customXml" Target="../ink/ink9.xml"/><Relationship Id="rId39" Type="http://schemas.openxmlformats.org/officeDocument/2006/relationships/image" Target="../media/image68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111.png"/><Relationship Id="rId146" Type="http://schemas.openxmlformats.org/officeDocument/2006/relationships/customXml" Target="../ink/ink73.xml"/><Relationship Id="rId167" Type="http://schemas.openxmlformats.org/officeDocument/2006/relationships/image" Target="../media/image132.png"/><Relationship Id="rId188" Type="http://schemas.openxmlformats.org/officeDocument/2006/relationships/customXml" Target="../ink/ink94.xml"/><Relationship Id="rId71" Type="http://schemas.openxmlformats.org/officeDocument/2006/relationships/image" Target="../media/image84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63.png"/><Relationship Id="rId40" Type="http://schemas.openxmlformats.org/officeDocument/2006/relationships/customXml" Target="../ink/ink20.xml"/><Relationship Id="rId115" Type="http://schemas.openxmlformats.org/officeDocument/2006/relationships/image" Target="../media/image106.png"/><Relationship Id="rId136" Type="http://schemas.openxmlformats.org/officeDocument/2006/relationships/customXml" Target="../ink/ink68.xml"/><Relationship Id="rId157" Type="http://schemas.openxmlformats.org/officeDocument/2006/relationships/image" Target="../media/image127.png"/><Relationship Id="rId178" Type="http://schemas.openxmlformats.org/officeDocument/2006/relationships/customXml" Target="../ink/ink8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2.png"/><Relationship Id="rId21" Type="http://schemas.openxmlformats.org/officeDocument/2006/relationships/image" Target="../media/image174.png"/><Relationship Id="rId42" Type="http://schemas.openxmlformats.org/officeDocument/2006/relationships/customXml" Target="../ink/ink126.xml"/><Relationship Id="rId63" Type="http://schemas.openxmlformats.org/officeDocument/2006/relationships/image" Target="../media/image195.png"/><Relationship Id="rId84" Type="http://schemas.openxmlformats.org/officeDocument/2006/relationships/customXml" Target="../ink/ink147.xml"/><Relationship Id="rId138" Type="http://schemas.openxmlformats.org/officeDocument/2006/relationships/customXml" Target="../ink/ink174.xml"/><Relationship Id="rId107" Type="http://schemas.openxmlformats.org/officeDocument/2006/relationships/image" Target="../media/image217.png"/><Relationship Id="rId11" Type="http://schemas.openxmlformats.org/officeDocument/2006/relationships/image" Target="../media/image169.png"/><Relationship Id="rId32" Type="http://schemas.openxmlformats.org/officeDocument/2006/relationships/customXml" Target="../ink/ink121.xml"/><Relationship Id="rId53" Type="http://schemas.openxmlformats.org/officeDocument/2006/relationships/image" Target="../media/image190.png"/><Relationship Id="rId74" Type="http://schemas.openxmlformats.org/officeDocument/2006/relationships/customXml" Target="../ink/ink142.xml"/><Relationship Id="rId128" Type="http://schemas.openxmlformats.org/officeDocument/2006/relationships/customXml" Target="../ink/ink169.xml"/><Relationship Id="rId149" Type="http://schemas.openxmlformats.org/officeDocument/2006/relationships/image" Target="../media/image238.png"/><Relationship Id="rId5" Type="http://schemas.openxmlformats.org/officeDocument/2006/relationships/image" Target="../media/image166.png"/><Relationship Id="rId95" Type="http://schemas.openxmlformats.org/officeDocument/2006/relationships/image" Target="../media/image211.png"/><Relationship Id="rId22" Type="http://schemas.openxmlformats.org/officeDocument/2006/relationships/customXml" Target="../ink/ink116.xml"/><Relationship Id="rId27" Type="http://schemas.openxmlformats.org/officeDocument/2006/relationships/image" Target="../media/image177.png"/><Relationship Id="rId43" Type="http://schemas.openxmlformats.org/officeDocument/2006/relationships/image" Target="../media/image185.png"/><Relationship Id="rId48" Type="http://schemas.openxmlformats.org/officeDocument/2006/relationships/customXml" Target="../ink/ink129.xml"/><Relationship Id="rId64" Type="http://schemas.openxmlformats.org/officeDocument/2006/relationships/customXml" Target="../ink/ink137.xml"/><Relationship Id="rId69" Type="http://schemas.openxmlformats.org/officeDocument/2006/relationships/image" Target="../media/image198.png"/><Relationship Id="rId113" Type="http://schemas.openxmlformats.org/officeDocument/2006/relationships/image" Target="../media/image220.png"/><Relationship Id="rId118" Type="http://schemas.openxmlformats.org/officeDocument/2006/relationships/customXml" Target="../ink/ink164.xml"/><Relationship Id="rId134" Type="http://schemas.openxmlformats.org/officeDocument/2006/relationships/customXml" Target="../ink/ink172.xml"/><Relationship Id="rId139" Type="http://schemas.openxmlformats.org/officeDocument/2006/relationships/image" Target="../media/image233.png"/><Relationship Id="rId80" Type="http://schemas.openxmlformats.org/officeDocument/2006/relationships/customXml" Target="../ink/ink145.xml"/><Relationship Id="rId85" Type="http://schemas.openxmlformats.org/officeDocument/2006/relationships/image" Target="../media/image206.png"/><Relationship Id="rId150" Type="http://schemas.openxmlformats.org/officeDocument/2006/relationships/customXml" Target="../ink/ink180.xml"/><Relationship Id="rId12" Type="http://schemas.openxmlformats.org/officeDocument/2006/relationships/customXml" Target="../ink/ink111.xml"/><Relationship Id="rId17" Type="http://schemas.openxmlformats.org/officeDocument/2006/relationships/image" Target="../media/image172.png"/><Relationship Id="rId33" Type="http://schemas.openxmlformats.org/officeDocument/2006/relationships/image" Target="../media/image180.png"/><Relationship Id="rId38" Type="http://schemas.openxmlformats.org/officeDocument/2006/relationships/customXml" Target="../ink/ink124.xml"/><Relationship Id="rId59" Type="http://schemas.openxmlformats.org/officeDocument/2006/relationships/image" Target="../media/image193.png"/><Relationship Id="rId103" Type="http://schemas.openxmlformats.org/officeDocument/2006/relationships/image" Target="../media/image215.png"/><Relationship Id="rId108" Type="http://schemas.openxmlformats.org/officeDocument/2006/relationships/customXml" Target="../ink/ink159.xml"/><Relationship Id="rId124" Type="http://schemas.openxmlformats.org/officeDocument/2006/relationships/customXml" Target="../ink/ink167.xml"/><Relationship Id="rId129" Type="http://schemas.openxmlformats.org/officeDocument/2006/relationships/image" Target="../media/image228.png"/><Relationship Id="rId54" Type="http://schemas.openxmlformats.org/officeDocument/2006/relationships/customXml" Target="../ink/ink132.xml"/><Relationship Id="rId70" Type="http://schemas.openxmlformats.org/officeDocument/2006/relationships/customXml" Target="../ink/ink140.xml"/><Relationship Id="rId75" Type="http://schemas.openxmlformats.org/officeDocument/2006/relationships/image" Target="../media/image201.png"/><Relationship Id="rId91" Type="http://schemas.openxmlformats.org/officeDocument/2006/relationships/image" Target="../media/image209.png"/><Relationship Id="rId96" Type="http://schemas.openxmlformats.org/officeDocument/2006/relationships/customXml" Target="../ink/ink153.xml"/><Relationship Id="rId140" Type="http://schemas.openxmlformats.org/officeDocument/2006/relationships/customXml" Target="../ink/ink175.xml"/><Relationship Id="rId145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23" Type="http://schemas.openxmlformats.org/officeDocument/2006/relationships/image" Target="../media/image175.png"/><Relationship Id="rId28" Type="http://schemas.openxmlformats.org/officeDocument/2006/relationships/customXml" Target="../ink/ink119.xml"/><Relationship Id="rId49" Type="http://schemas.openxmlformats.org/officeDocument/2006/relationships/image" Target="../media/image188.png"/><Relationship Id="rId114" Type="http://schemas.openxmlformats.org/officeDocument/2006/relationships/customXml" Target="../ink/ink162.xml"/><Relationship Id="rId119" Type="http://schemas.openxmlformats.org/officeDocument/2006/relationships/image" Target="../media/image223.png"/><Relationship Id="rId44" Type="http://schemas.openxmlformats.org/officeDocument/2006/relationships/customXml" Target="../ink/ink127.xml"/><Relationship Id="rId60" Type="http://schemas.openxmlformats.org/officeDocument/2006/relationships/customXml" Target="../ink/ink135.xml"/><Relationship Id="rId65" Type="http://schemas.openxmlformats.org/officeDocument/2006/relationships/image" Target="../media/image196.png"/><Relationship Id="rId81" Type="http://schemas.openxmlformats.org/officeDocument/2006/relationships/image" Target="../media/image204.png"/><Relationship Id="rId86" Type="http://schemas.openxmlformats.org/officeDocument/2006/relationships/customXml" Target="../ink/ink148.xml"/><Relationship Id="rId130" Type="http://schemas.openxmlformats.org/officeDocument/2006/relationships/customXml" Target="../ink/ink170.xml"/><Relationship Id="rId135" Type="http://schemas.openxmlformats.org/officeDocument/2006/relationships/image" Target="../media/image231.png"/><Relationship Id="rId151" Type="http://schemas.openxmlformats.org/officeDocument/2006/relationships/image" Target="../media/image239.png"/><Relationship Id="rId13" Type="http://schemas.openxmlformats.org/officeDocument/2006/relationships/image" Target="../media/image170.png"/><Relationship Id="rId18" Type="http://schemas.openxmlformats.org/officeDocument/2006/relationships/customXml" Target="../ink/ink114.xml"/><Relationship Id="rId39" Type="http://schemas.openxmlformats.org/officeDocument/2006/relationships/image" Target="../media/image183.png"/><Relationship Id="rId109" Type="http://schemas.openxmlformats.org/officeDocument/2006/relationships/image" Target="../media/image218.png"/><Relationship Id="rId34" Type="http://schemas.openxmlformats.org/officeDocument/2006/relationships/customXml" Target="../ink/ink122.xml"/><Relationship Id="rId50" Type="http://schemas.openxmlformats.org/officeDocument/2006/relationships/customXml" Target="../ink/ink130.xml"/><Relationship Id="rId55" Type="http://schemas.openxmlformats.org/officeDocument/2006/relationships/image" Target="../media/image191.png"/><Relationship Id="rId76" Type="http://schemas.openxmlformats.org/officeDocument/2006/relationships/customXml" Target="../ink/ink143.xml"/><Relationship Id="rId97" Type="http://schemas.openxmlformats.org/officeDocument/2006/relationships/image" Target="../media/image212.png"/><Relationship Id="rId104" Type="http://schemas.openxmlformats.org/officeDocument/2006/relationships/customXml" Target="../ink/ink157.xml"/><Relationship Id="rId120" Type="http://schemas.openxmlformats.org/officeDocument/2006/relationships/customXml" Target="../ink/ink165.xml"/><Relationship Id="rId125" Type="http://schemas.openxmlformats.org/officeDocument/2006/relationships/image" Target="../media/image226.png"/><Relationship Id="rId141" Type="http://schemas.openxmlformats.org/officeDocument/2006/relationships/image" Target="../media/image234.png"/><Relationship Id="rId146" Type="http://schemas.openxmlformats.org/officeDocument/2006/relationships/customXml" Target="../ink/ink178.xml"/><Relationship Id="rId7" Type="http://schemas.openxmlformats.org/officeDocument/2006/relationships/image" Target="../media/image167.png"/><Relationship Id="rId71" Type="http://schemas.openxmlformats.org/officeDocument/2006/relationships/image" Target="../media/image199.png"/><Relationship Id="rId92" Type="http://schemas.openxmlformats.org/officeDocument/2006/relationships/customXml" Target="../ink/ink151.xml"/><Relationship Id="rId2" Type="http://schemas.openxmlformats.org/officeDocument/2006/relationships/customXml" Target="../ink/ink106.xml"/><Relationship Id="rId29" Type="http://schemas.openxmlformats.org/officeDocument/2006/relationships/image" Target="../media/image178.png"/><Relationship Id="rId24" Type="http://schemas.openxmlformats.org/officeDocument/2006/relationships/customXml" Target="../ink/ink117.xml"/><Relationship Id="rId40" Type="http://schemas.openxmlformats.org/officeDocument/2006/relationships/customXml" Target="../ink/ink125.xml"/><Relationship Id="rId45" Type="http://schemas.openxmlformats.org/officeDocument/2006/relationships/image" Target="../media/image186.png"/><Relationship Id="rId66" Type="http://schemas.openxmlformats.org/officeDocument/2006/relationships/customXml" Target="../ink/ink138.xml"/><Relationship Id="rId87" Type="http://schemas.openxmlformats.org/officeDocument/2006/relationships/image" Target="../media/image207.png"/><Relationship Id="rId110" Type="http://schemas.openxmlformats.org/officeDocument/2006/relationships/customXml" Target="../ink/ink160.xml"/><Relationship Id="rId115" Type="http://schemas.openxmlformats.org/officeDocument/2006/relationships/image" Target="../media/image221.png"/><Relationship Id="rId131" Type="http://schemas.openxmlformats.org/officeDocument/2006/relationships/image" Target="../media/image229.png"/><Relationship Id="rId136" Type="http://schemas.openxmlformats.org/officeDocument/2006/relationships/customXml" Target="../ink/ink173.xml"/><Relationship Id="rId61" Type="http://schemas.openxmlformats.org/officeDocument/2006/relationships/image" Target="../media/image194.png"/><Relationship Id="rId82" Type="http://schemas.openxmlformats.org/officeDocument/2006/relationships/customXml" Target="../ink/ink146.xml"/><Relationship Id="rId152" Type="http://schemas.openxmlformats.org/officeDocument/2006/relationships/customXml" Target="../ink/ink181.xml"/><Relationship Id="rId19" Type="http://schemas.openxmlformats.org/officeDocument/2006/relationships/image" Target="../media/image173.png"/><Relationship Id="rId14" Type="http://schemas.openxmlformats.org/officeDocument/2006/relationships/customXml" Target="../ink/ink112.xml"/><Relationship Id="rId30" Type="http://schemas.openxmlformats.org/officeDocument/2006/relationships/customXml" Target="../ink/ink120.xml"/><Relationship Id="rId35" Type="http://schemas.openxmlformats.org/officeDocument/2006/relationships/image" Target="../media/image181.png"/><Relationship Id="rId56" Type="http://schemas.openxmlformats.org/officeDocument/2006/relationships/customXml" Target="../ink/ink133.xml"/><Relationship Id="rId77" Type="http://schemas.openxmlformats.org/officeDocument/2006/relationships/image" Target="../media/image202.png"/><Relationship Id="rId100" Type="http://schemas.openxmlformats.org/officeDocument/2006/relationships/customXml" Target="../ink/ink155.xml"/><Relationship Id="rId105" Type="http://schemas.openxmlformats.org/officeDocument/2006/relationships/image" Target="../media/image216.png"/><Relationship Id="rId126" Type="http://schemas.openxmlformats.org/officeDocument/2006/relationships/customXml" Target="../ink/ink168.xml"/><Relationship Id="rId147" Type="http://schemas.openxmlformats.org/officeDocument/2006/relationships/image" Target="../media/image237.png"/><Relationship Id="rId8" Type="http://schemas.openxmlformats.org/officeDocument/2006/relationships/customXml" Target="../ink/ink109.xml"/><Relationship Id="rId51" Type="http://schemas.openxmlformats.org/officeDocument/2006/relationships/image" Target="../media/image189.png"/><Relationship Id="rId72" Type="http://schemas.openxmlformats.org/officeDocument/2006/relationships/customXml" Target="../ink/ink141.xml"/><Relationship Id="rId93" Type="http://schemas.openxmlformats.org/officeDocument/2006/relationships/image" Target="../media/image210.png"/><Relationship Id="rId98" Type="http://schemas.openxmlformats.org/officeDocument/2006/relationships/customXml" Target="../ink/ink154.xml"/><Relationship Id="rId121" Type="http://schemas.openxmlformats.org/officeDocument/2006/relationships/image" Target="../media/image224.png"/><Relationship Id="rId142" Type="http://schemas.openxmlformats.org/officeDocument/2006/relationships/customXml" Target="../ink/ink176.xml"/><Relationship Id="rId3" Type="http://schemas.openxmlformats.org/officeDocument/2006/relationships/image" Target="../media/image165.png"/><Relationship Id="rId25" Type="http://schemas.openxmlformats.org/officeDocument/2006/relationships/image" Target="../media/image176.png"/><Relationship Id="rId46" Type="http://schemas.openxmlformats.org/officeDocument/2006/relationships/customXml" Target="../ink/ink128.xml"/><Relationship Id="rId67" Type="http://schemas.openxmlformats.org/officeDocument/2006/relationships/image" Target="../media/image197.png"/><Relationship Id="rId116" Type="http://schemas.openxmlformats.org/officeDocument/2006/relationships/customXml" Target="../ink/ink163.xml"/><Relationship Id="rId137" Type="http://schemas.openxmlformats.org/officeDocument/2006/relationships/image" Target="../media/image232.png"/><Relationship Id="rId20" Type="http://schemas.openxmlformats.org/officeDocument/2006/relationships/customXml" Target="../ink/ink115.xml"/><Relationship Id="rId41" Type="http://schemas.openxmlformats.org/officeDocument/2006/relationships/image" Target="../media/image184.png"/><Relationship Id="rId62" Type="http://schemas.openxmlformats.org/officeDocument/2006/relationships/customXml" Target="../ink/ink136.xml"/><Relationship Id="rId83" Type="http://schemas.openxmlformats.org/officeDocument/2006/relationships/image" Target="../media/image205.png"/><Relationship Id="rId88" Type="http://schemas.openxmlformats.org/officeDocument/2006/relationships/customXml" Target="../ink/ink149.xml"/><Relationship Id="rId111" Type="http://schemas.openxmlformats.org/officeDocument/2006/relationships/image" Target="../media/image219.png"/><Relationship Id="rId132" Type="http://schemas.openxmlformats.org/officeDocument/2006/relationships/customXml" Target="../ink/ink171.xml"/><Relationship Id="rId153" Type="http://schemas.openxmlformats.org/officeDocument/2006/relationships/image" Target="../media/image240.png"/><Relationship Id="rId15" Type="http://schemas.openxmlformats.org/officeDocument/2006/relationships/image" Target="../media/image171.png"/><Relationship Id="rId36" Type="http://schemas.openxmlformats.org/officeDocument/2006/relationships/customXml" Target="../ink/ink123.xml"/><Relationship Id="rId57" Type="http://schemas.openxmlformats.org/officeDocument/2006/relationships/image" Target="../media/image192.png"/><Relationship Id="rId106" Type="http://schemas.openxmlformats.org/officeDocument/2006/relationships/customXml" Target="../ink/ink158.xml"/><Relationship Id="rId127" Type="http://schemas.openxmlformats.org/officeDocument/2006/relationships/image" Target="../media/image227.png"/><Relationship Id="rId10" Type="http://schemas.openxmlformats.org/officeDocument/2006/relationships/customXml" Target="../ink/ink110.xml"/><Relationship Id="rId31" Type="http://schemas.openxmlformats.org/officeDocument/2006/relationships/image" Target="../media/image179.png"/><Relationship Id="rId52" Type="http://schemas.openxmlformats.org/officeDocument/2006/relationships/customXml" Target="../ink/ink131.xml"/><Relationship Id="rId73" Type="http://schemas.openxmlformats.org/officeDocument/2006/relationships/image" Target="../media/image200.png"/><Relationship Id="rId78" Type="http://schemas.openxmlformats.org/officeDocument/2006/relationships/customXml" Target="../ink/ink144.xml"/><Relationship Id="rId94" Type="http://schemas.openxmlformats.org/officeDocument/2006/relationships/customXml" Target="../ink/ink152.xml"/><Relationship Id="rId99" Type="http://schemas.openxmlformats.org/officeDocument/2006/relationships/image" Target="../media/image213.png"/><Relationship Id="rId101" Type="http://schemas.openxmlformats.org/officeDocument/2006/relationships/image" Target="../media/image214.png"/><Relationship Id="rId122" Type="http://schemas.openxmlformats.org/officeDocument/2006/relationships/customXml" Target="../ink/ink166.xml"/><Relationship Id="rId143" Type="http://schemas.openxmlformats.org/officeDocument/2006/relationships/image" Target="../media/image235.png"/><Relationship Id="rId148" Type="http://schemas.openxmlformats.org/officeDocument/2006/relationships/customXml" Target="../ink/ink179.xml"/><Relationship Id="rId4" Type="http://schemas.openxmlformats.org/officeDocument/2006/relationships/customXml" Target="../ink/ink107.xml"/><Relationship Id="rId9" Type="http://schemas.openxmlformats.org/officeDocument/2006/relationships/image" Target="../media/image168.png"/><Relationship Id="rId26" Type="http://schemas.openxmlformats.org/officeDocument/2006/relationships/customXml" Target="../ink/ink118.xml"/><Relationship Id="rId47" Type="http://schemas.openxmlformats.org/officeDocument/2006/relationships/image" Target="../media/image187.png"/><Relationship Id="rId68" Type="http://schemas.openxmlformats.org/officeDocument/2006/relationships/customXml" Target="../ink/ink139.xml"/><Relationship Id="rId89" Type="http://schemas.openxmlformats.org/officeDocument/2006/relationships/image" Target="../media/image208.png"/><Relationship Id="rId112" Type="http://schemas.openxmlformats.org/officeDocument/2006/relationships/customXml" Target="../ink/ink161.xml"/><Relationship Id="rId133" Type="http://schemas.openxmlformats.org/officeDocument/2006/relationships/image" Target="../media/image230.png"/><Relationship Id="rId16" Type="http://schemas.openxmlformats.org/officeDocument/2006/relationships/customXml" Target="../ink/ink113.xml"/><Relationship Id="rId37" Type="http://schemas.openxmlformats.org/officeDocument/2006/relationships/image" Target="../media/image182.png"/><Relationship Id="rId58" Type="http://schemas.openxmlformats.org/officeDocument/2006/relationships/customXml" Target="../ink/ink134.xml"/><Relationship Id="rId79" Type="http://schemas.openxmlformats.org/officeDocument/2006/relationships/image" Target="../media/image203.png"/><Relationship Id="rId102" Type="http://schemas.openxmlformats.org/officeDocument/2006/relationships/customXml" Target="../ink/ink156.xml"/><Relationship Id="rId123" Type="http://schemas.openxmlformats.org/officeDocument/2006/relationships/image" Target="../media/image225.png"/><Relationship Id="rId144" Type="http://schemas.openxmlformats.org/officeDocument/2006/relationships/customXml" Target="../ink/ink177.xml"/><Relationship Id="rId90" Type="http://schemas.openxmlformats.org/officeDocument/2006/relationships/customXml" Target="../ink/ink1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7" Type="http://schemas.openxmlformats.org/officeDocument/2006/relationships/image" Target="../media/image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.support.sap.com/#/notes/2745851" TargetMode="External"/><Relationship Id="rId2" Type="http://schemas.openxmlformats.org/officeDocument/2006/relationships/hyperlink" Target="https://d.dam.sap.com/a/UyGSA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rl.sap/discovery-edition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launchpad.support.sap.com/#/notes/275814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5.png"/><Relationship Id="rId7" Type="http://schemas.openxmlformats.org/officeDocument/2006/relationships/image" Target="../media/image257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52.png"/><Relationship Id="rId4" Type="http://schemas.openxmlformats.org/officeDocument/2006/relationships/image" Target="../media/image2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7" Type="http://schemas.openxmlformats.org/officeDocument/2006/relationships/image" Target="../media/image6.pn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10" Type="http://schemas.openxmlformats.org/officeDocument/2006/relationships/image" Target="../media/image6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6.png"/><Relationship Id="rId21" Type="http://schemas.openxmlformats.org/officeDocument/2006/relationships/image" Target="../media/image298.png"/><Relationship Id="rId42" Type="http://schemas.openxmlformats.org/officeDocument/2006/relationships/customXml" Target="../ink/ink202.xml"/><Relationship Id="rId63" Type="http://schemas.openxmlformats.org/officeDocument/2006/relationships/image" Target="../media/image319.png"/><Relationship Id="rId84" Type="http://schemas.openxmlformats.org/officeDocument/2006/relationships/customXml" Target="../ink/ink223.xml"/><Relationship Id="rId138" Type="http://schemas.openxmlformats.org/officeDocument/2006/relationships/customXml" Target="../ink/ink250.xml"/><Relationship Id="rId159" Type="http://schemas.openxmlformats.org/officeDocument/2006/relationships/image" Target="../media/image367.png"/><Relationship Id="rId170" Type="http://schemas.openxmlformats.org/officeDocument/2006/relationships/customXml" Target="../ink/ink266.xml"/><Relationship Id="rId191" Type="http://schemas.openxmlformats.org/officeDocument/2006/relationships/image" Target="../media/image383.png"/><Relationship Id="rId205" Type="http://schemas.openxmlformats.org/officeDocument/2006/relationships/image" Target="../media/image390.png"/><Relationship Id="rId226" Type="http://schemas.openxmlformats.org/officeDocument/2006/relationships/customXml" Target="../ink/ink294.xml"/><Relationship Id="rId247" Type="http://schemas.openxmlformats.org/officeDocument/2006/relationships/image" Target="../media/image411.png"/><Relationship Id="rId107" Type="http://schemas.openxmlformats.org/officeDocument/2006/relationships/image" Target="../media/image341.png"/><Relationship Id="rId11" Type="http://schemas.openxmlformats.org/officeDocument/2006/relationships/image" Target="../media/image293.png"/><Relationship Id="rId32" Type="http://schemas.openxmlformats.org/officeDocument/2006/relationships/customXml" Target="../ink/ink197.xml"/><Relationship Id="rId53" Type="http://schemas.openxmlformats.org/officeDocument/2006/relationships/image" Target="../media/image314.png"/><Relationship Id="rId74" Type="http://schemas.openxmlformats.org/officeDocument/2006/relationships/customXml" Target="../ink/ink218.xml"/><Relationship Id="rId128" Type="http://schemas.openxmlformats.org/officeDocument/2006/relationships/customXml" Target="../ink/ink245.xml"/><Relationship Id="rId149" Type="http://schemas.openxmlformats.org/officeDocument/2006/relationships/image" Target="../media/image362.png"/><Relationship Id="rId5" Type="http://schemas.openxmlformats.org/officeDocument/2006/relationships/image" Target="../media/image290.png"/><Relationship Id="rId95" Type="http://schemas.openxmlformats.org/officeDocument/2006/relationships/image" Target="../media/image335.png"/><Relationship Id="rId160" Type="http://schemas.openxmlformats.org/officeDocument/2006/relationships/customXml" Target="../ink/ink261.xml"/><Relationship Id="rId181" Type="http://schemas.openxmlformats.org/officeDocument/2006/relationships/image" Target="../media/image378.png"/><Relationship Id="rId216" Type="http://schemas.openxmlformats.org/officeDocument/2006/relationships/customXml" Target="../ink/ink289.xml"/><Relationship Id="rId237" Type="http://schemas.openxmlformats.org/officeDocument/2006/relationships/image" Target="../media/image406.png"/><Relationship Id="rId22" Type="http://schemas.openxmlformats.org/officeDocument/2006/relationships/customXml" Target="../ink/ink192.xml"/><Relationship Id="rId43" Type="http://schemas.openxmlformats.org/officeDocument/2006/relationships/image" Target="../media/image309.png"/><Relationship Id="rId64" Type="http://schemas.openxmlformats.org/officeDocument/2006/relationships/customXml" Target="../ink/ink213.xml"/><Relationship Id="rId118" Type="http://schemas.openxmlformats.org/officeDocument/2006/relationships/customXml" Target="../ink/ink240.xml"/><Relationship Id="rId139" Type="http://schemas.openxmlformats.org/officeDocument/2006/relationships/image" Target="../media/image357.png"/><Relationship Id="rId85" Type="http://schemas.openxmlformats.org/officeDocument/2006/relationships/image" Target="../media/image330.png"/><Relationship Id="rId150" Type="http://schemas.openxmlformats.org/officeDocument/2006/relationships/customXml" Target="../ink/ink256.xml"/><Relationship Id="rId171" Type="http://schemas.openxmlformats.org/officeDocument/2006/relationships/image" Target="../media/image373.png"/><Relationship Id="rId192" Type="http://schemas.openxmlformats.org/officeDocument/2006/relationships/customXml" Target="../ink/ink277.xml"/><Relationship Id="rId206" Type="http://schemas.openxmlformats.org/officeDocument/2006/relationships/customXml" Target="../ink/ink284.xml"/><Relationship Id="rId227" Type="http://schemas.openxmlformats.org/officeDocument/2006/relationships/image" Target="../media/image401.png"/><Relationship Id="rId248" Type="http://schemas.openxmlformats.org/officeDocument/2006/relationships/customXml" Target="../ink/ink305.xml"/><Relationship Id="rId12" Type="http://schemas.openxmlformats.org/officeDocument/2006/relationships/customXml" Target="../ink/ink187.xml"/><Relationship Id="rId33" Type="http://schemas.openxmlformats.org/officeDocument/2006/relationships/image" Target="../media/image304.png"/><Relationship Id="rId108" Type="http://schemas.openxmlformats.org/officeDocument/2006/relationships/customXml" Target="../ink/ink235.xml"/><Relationship Id="rId129" Type="http://schemas.openxmlformats.org/officeDocument/2006/relationships/image" Target="../media/image352.png"/><Relationship Id="rId54" Type="http://schemas.openxmlformats.org/officeDocument/2006/relationships/customXml" Target="../ink/ink208.xml"/><Relationship Id="rId75" Type="http://schemas.openxmlformats.org/officeDocument/2006/relationships/image" Target="../media/image325.png"/><Relationship Id="rId96" Type="http://schemas.openxmlformats.org/officeDocument/2006/relationships/customXml" Target="../ink/ink229.xml"/><Relationship Id="rId140" Type="http://schemas.openxmlformats.org/officeDocument/2006/relationships/customXml" Target="../ink/ink251.xml"/><Relationship Id="rId161" Type="http://schemas.openxmlformats.org/officeDocument/2006/relationships/image" Target="../media/image368.png"/><Relationship Id="rId182" Type="http://schemas.openxmlformats.org/officeDocument/2006/relationships/customXml" Target="../ink/ink272.xml"/><Relationship Id="rId217" Type="http://schemas.openxmlformats.org/officeDocument/2006/relationships/image" Target="../media/image396.png"/><Relationship Id="rId6" Type="http://schemas.openxmlformats.org/officeDocument/2006/relationships/customXml" Target="../ink/ink184.xml"/><Relationship Id="rId238" Type="http://schemas.openxmlformats.org/officeDocument/2006/relationships/customXml" Target="../ink/ink300.xml"/><Relationship Id="rId23" Type="http://schemas.openxmlformats.org/officeDocument/2006/relationships/image" Target="../media/image299.png"/><Relationship Id="rId119" Type="http://schemas.openxmlformats.org/officeDocument/2006/relationships/image" Target="../media/image347.png"/><Relationship Id="rId44" Type="http://schemas.openxmlformats.org/officeDocument/2006/relationships/customXml" Target="../ink/ink203.xml"/><Relationship Id="rId65" Type="http://schemas.openxmlformats.org/officeDocument/2006/relationships/image" Target="../media/image320.png"/><Relationship Id="rId86" Type="http://schemas.openxmlformats.org/officeDocument/2006/relationships/customXml" Target="../ink/ink224.xml"/><Relationship Id="rId130" Type="http://schemas.openxmlformats.org/officeDocument/2006/relationships/customXml" Target="../ink/ink246.xml"/><Relationship Id="rId151" Type="http://schemas.openxmlformats.org/officeDocument/2006/relationships/image" Target="../media/image363.png"/><Relationship Id="rId172" Type="http://schemas.openxmlformats.org/officeDocument/2006/relationships/customXml" Target="../ink/ink267.xml"/><Relationship Id="rId193" Type="http://schemas.openxmlformats.org/officeDocument/2006/relationships/image" Target="../media/image384.png"/><Relationship Id="rId207" Type="http://schemas.openxmlformats.org/officeDocument/2006/relationships/image" Target="../media/image391.png"/><Relationship Id="rId228" Type="http://schemas.openxmlformats.org/officeDocument/2006/relationships/customXml" Target="../ink/ink295.xml"/><Relationship Id="rId249" Type="http://schemas.openxmlformats.org/officeDocument/2006/relationships/image" Target="../media/image412.png"/><Relationship Id="rId13" Type="http://schemas.openxmlformats.org/officeDocument/2006/relationships/image" Target="../media/image294.png"/><Relationship Id="rId109" Type="http://schemas.openxmlformats.org/officeDocument/2006/relationships/image" Target="../media/image342.png"/><Relationship Id="rId34" Type="http://schemas.openxmlformats.org/officeDocument/2006/relationships/customXml" Target="../ink/ink198.xml"/><Relationship Id="rId55" Type="http://schemas.openxmlformats.org/officeDocument/2006/relationships/image" Target="../media/image315.png"/><Relationship Id="rId76" Type="http://schemas.openxmlformats.org/officeDocument/2006/relationships/customXml" Target="../ink/ink219.xml"/><Relationship Id="rId97" Type="http://schemas.openxmlformats.org/officeDocument/2006/relationships/image" Target="../media/image336.png"/><Relationship Id="rId120" Type="http://schemas.openxmlformats.org/officeDocument/2006/relationships/customXml" Target="../ink/ink241.xml"/><Relationship Id="rId141" Type="http://schemas.openxmlformats.org/officeDocument/2006/relationships/image" Target="../media/image358.png"/><Relationship Id="rId7" Type="http://schemas.openxmlformats.org/officeDocument/2006/relationships/image" Target="../media/image291.png"/><Relationship Id="rId162" Type="http://schemas.openxmlformats.org/officeDocument/2006/relationships/customXml" Target="../ink/ink262.xml"/><Relationship Id="rId183" Type="http://schemas.openxmlformats.org/officeDocument/2006/relationships/image" Target="../media/image379.png"/><Relationship Id="rId218" Type="http://schemas.openxmlformats.org/officeDocument/2006/relationships/customXml" Target="../ink/ink290.xml"/><Relationship Id="rId239" Type="http://schemas.openxmlformats.org/officeDocument/2006/relationships/image" Target="../media/image407.png"/><Relationship Id="rId250" Type="http://schemas.openxmlformats.org/officeDocument/2006/relationships/customXml" Target="../ink/ink306.xml"/><Relationship Id="rId24" Type="http://schemas.openxmlformats.org/officeDocument/2006/relationships/customXml" Target="../ink/ink193.xml"/><Relationship Id="rId45" Type="http://schemas.openxmlformats.org/officeDocument/2006/relationships/image" Target="../media/image310.png"/><Relationship Id="rId66" Type="http://schemas.openxmlformats.org/officeDocument/2006/relationships/customXml" Target="../ink/ink214.xml"/><Relationship Id="rId87" Type="http://schemas.openxmlformats.org/officeDocument/2006/relationships/image" Target="../media/image331.png"/><Relationship Id="rId110" Type="http://schemas.openxmlformats.org/officeDocument/2006/relationships/customXml" Target="../ink/ink236.xml"/><Relationship Id="rId131" Type="http://schemas.openxmlformats.org/officeDocument/2006/relationships/image" Target="../media/image353.png"/><Relationship Id="rId152" Type="http://schemas.openxmlformats.org/officeDocument/2006/relationships/customXml" Target="../ink/ink257.xml"/><Relationship Id="rId173" Type="http://schemas.openxmlformats.org/officeDocument/2006/relationships/image" Target="../media/image374.png"/><Relationship Id="rId194" Type="http://schemas.openxmlformats.org/officeDocument/2006/relationships/customXml" Target="../ink/ink278.xml"/><Relationship Id="rId208" Type="http://schemas.openxmlformats.org/officeDocument/2006/relationships/customXml" Target="../ink/ink285.xml"/><Relationship Id="rId229" Type="http://schemas.openxmlformats.org/officeDocument/2006/relationships/image" Target="../media/image402.png"/><Relationship Id="rId240" Type="http://schemas.openxmlformats.org/officeDocument/2006/relationships/customXml" Target="../ink/ink301.xml"/><Relationship Id="rId14" Type="http://schemas.openxmlformats.org/officeDocument/2006/relationships/customXml" Target="../ink/ink188.xml"/><Relationship Id="rId35" Type="http://schemas.openxmlformats.org/officeDocument/2006/relationships/image" Target="../media/image305.png"/><Relationship Id="rId56" Type="http://schemas.openxmlformats.org/officeDocument/2006/relationships/customXml" Target="../ink/ink209.xml"/><Relationship Id="rId77" Type="http://schemas.openxmlformats.org/officeDocument/2006/relationships/image" Target="../media/image326.png"/><Relationship Id="rId100" Type="http://schemas.openxmlformats.org/officeDocument/2006/relationships/customXml" Target="../ink/ink231.xml"/><Relationship Id="rId8" Type="http://schemas.openxmlformats.org/officeDocument/2006/relationships/customXml" Target="../ink/ink185.xml"/><Relationship Id="rId98" Type="http://schemas.openxmlformats.org/officeDocument/2006/relationships/customXml" Target="../ink/ink230.xml"/><Relationship Id="rId121" Type="http://schemas.openxmlformats.org/officeDocument/2006/relationships/image" Target="../media/image348.png"/><Relationship Id="rId142" Type="http://schemas.openxmlformats.org/officeDocument/2006/relationships/customXml" Target="../ink/ink252.xml"/><Relationship Id="rId163" Type="http://schemas.openxmlformats.org/officeDocument/2006/relationships/image" Target="../media/image369.png"/><Relationship Id="rId184" Type="http://schemas.openxmlformats.org/officeDocument/2006/relationships/customXml" Target="../ink/ink273.xml"/><Relationship Id="rId219" Type="http://schemas.openxmlformats.org/officeDocument/2006/relationships/image" Target="../media/image397.png"/><Relationship Id="rId230" Type="http://schemas.openxmlformats.org/officeDocument/2006/relationships/customXml" Target="../ink/ink296.xml"/><Relationship Id="rId251" Type="http://schemas.openxmlformats.org/officeDocument/2006/relationships/image" Target="../media/image413.png"/><Relationship Id="rId25" Type="http://schemas.openxmlformats.org/officeDocument/2006/relationships/image" Target="../media/image300.png"/><Relationship Id="rId46" Type="http://schemas.openxmlformats.org/officeDocument/2006/relationships/customXml" Target="../ink/ink204.xml"/><Relationship Id="rId67" Type="http://schemas.openxmlformats.org/officeDocument/2006/relationships/image" Target="../media/image321.png"/><Relationship Id="rId88" Type="http://schemas.openxmlformats.org/officeDocument/2006/relationships/customXml" Target="../ink/ink225.xml"/><Relationship Id="rId111" Type="http://schemas.openxmlformats.org/officeDocument/2006/relationships/image" Target="../media/image343.png"/><Relationship Id="rId132" Type="http://schemas.openxmlformats.org/officeDocument/2006/relationships/customXml" Target="../ink/ink247.xml"/><Relationship Id="rId153" Type="http://schemas.openxmlformats.org/officeDocument/2006/relationships/image" Target="../media/image364.png"/><Relationship Id="rId174" Type="http://schemas.openxmlformats.org/officeDocument/2006/relationships/customXml" Target="../ink/ink268.xml"/><Relationship Id="rId195" Type="http://schemas.openxmlformats.org/officeDocument/2006/relationships/image" Target="../media/image385.png"/><Relationship Id="rId209" Type="http://schemas.openxmlformats.org/officeDocument/2006/relationships/image" Target="../media/image392.png"/><Relationship Id="rId220" Type="http://schemas.openxmlformats.org/officeDocument/2006/relationships/customXml" Target="../ink/ink291.xml"/><Relationship Id="rId241" Type="http://schemas.openxmlformats.org/officeDocument/2006/relationships/image" Target="../media/image408.png"/><Relationship Id="rId15" Type="http://schemas.openxmlformats.org/officeDocument/2006/relationships/image" Target="../media/image295.png"/><Relationship Id="rId36" Type="http://schemas.openxmlformats.org/officeDocument/2006/relationships/customXml" Target="../ink/ink199.xml"/><Relationship Id="rId57" Type="http://schemas.openxmlformats.org/officeDocument/2006/relationships/image" Target="../media/image316.png"/><Relationship Id="rId78" Type="http://schemas.openxmlformats.org/officeDocument/2006/relationships/customXml" Target="../ink/ink220.xml"/><Relationship Id="rId99" Type="http://schemas.openxmlformats.org/officeDocument/2006/relationships/image" Target="../media/image337.png"/><Relationship Id="rId101" Type="http://schemas.openxmlformats.org/officeDocument/2006/relationships/image" Target="../media/image338.png"/><Relationship Id="rId122" Type="http://schemas.openxmlformats.org/officeDocument/2006/relationships/customXml" Target="../ink/ink242.xml"/><Relationship Id="rId143" Type="http://schemas.openxmlformats.org/officeDocument/2006/relationships/image" Target="../media/image359.png"/><Relationship Id="rId164" Type="http://schemas.openxmlformats.org/officeDocument/2006/relationships/customXml" Target="../ink/ink263.xml"/><Relationship Id="rId185" Type="http://schemas.openxmlformats.org/officeDocument/2006/relationships/image" Target="../media/image380.png"/><Relationship Id="rId9" Type="http://schemas.openxmlformats.org/officeDocument/2006/relationships/image" Target="../media/image292.png"/><Relationship Id="rId210" Type="http://schemas.openxmlformats.org/officeDocument/2006/relationships/customXml" Target="../ink/ink286.xml"/><Relationship Id="rId26" Type="http://schemas.openxmlformats.org/officeDocument/2006/relationships/customXml" Target="../ink/ink194.xml"/><Relationship Id="rId231" Type="http://schemas.openxmlformats.org/officeDocument/2006/relationships/image" Target="../media/image403.png"/><Relationship Id="rId252" Type="http://schemas.openxmlformats.org/officeDocument/2006/relationships/customXml" Target="../ink/ink307.xml"/><Relationship Id="rId47" Type="http://schemas.openxmlformats.org/officeDocument/2006/relationships/image" Target="../media/image311.png"/><Relationship Id="rId68" Type="http://schemas.openxmlformats.org/officeDocument/2006/relationships/customXml" Target="../ink/ink215.xml"/><Relationship Id="rId89" Type="http://schemas.openxmlformats.org/officeDocument/2006/relationships/image" Target="../media/image332.png"/><Relationship Id="rId112" Type="http://schemas.openxmlformats.org/officeDocument/2006/relationships/customXml" Target="../ink/ink237.xml"/><Relationship Id="rId133" Type="http://schemas.openxmlformats.org/officeDocument/2006/relationships/image" Target="../media/image354.png"/><Relationship Id="rId154" Type="http://schemas.openxmlformats.org/officeDocument/2006/relationships/customXml" Target="../ink/ink258.xml"/><Relationship Id="rId175" Type="http://schemas.openxmlformats.org/officeDocument/2006/relationships/image" Target="../media/image375.png"/><Relationship Id="rId196" Type="http://schemas.openxmlformats.org/officeDocument/2006/relationships/customXml" Target="../ink/ink279.xml"/><Relationship Id="rId200" Type="http://schemas.openxmlformats.org/officeDocument/2006/relationships/customXml" Target="../ink/ink281.xml"/><Relationship Id="rId16" Type="http://schemas.openxmlformats.org/officeDocument/2006/relationships/customXml" Target="../ink/ink189.xml"/><Relationship Id="rId221" Type="http://schemas.openxmlformats.org/officeDocument/2006/relationships/image" Target="../media/image398.png"/><Relationship Id="rId242" Type="http://schemas.openxmlformats.org/officeDocument/2006/relationships/customXml" Target="../ink/ink302.xml"/><Relationship Id="rId37" Type="http://schemas.openxmlformats.org/officeDocument/2006/relationships/image" Target="../media/image306.png"/><Relationship Id="rId58" Type="http://schemas.openxmlformats.org/officeDocument/2006/relationships/customXml" Target="../ink/ink210.xml"/><Relationship Id="rId79" Type="http://schemas.openxmlformats.org/officeDocument/2006/relationships/image" Target="../media/image327.png"/><Relationship Id="rId102" Type="http://schemas.openxmlformats.org/officeDocument/2006/relationships/customXml" Target="../ink/ink232.xml"/><Relationship Id="rId123" Type="http://schemas.openxmlformats.org/officeDocument/2006/relationships/image" Target="../media/image349.png"/><Relationship Id="rId144" Type="http://schemas.openxmlformats.org/officeDocument/2006/relationships/customXml" Target="../ink/ink253.xml"/><Relationship Id="rId90" Type="http://schemas.openxmlformats.org/officeDocument/2006/relationships/customXml" Target="../ink/ink226.xml"/><Relationship Id="rId165" Type="http://schemas.openxmlformats.org/officeDocument/2006/relationships/image" Target="../media/image370.png"/><Relationship Id="rId186" Type="http://schemas.openxmlformats.org/officeDocument/2006/relationships/customXml" Target="../ink/ink274.xml"/><Relationship Id="rId211" Type="http://schemas.openxmlformats.org/officeDocument/2006/relationships/image" Target="../media/image393.png"/><Relationship Id="rId232" Type="http://schemas.openxmlformats.org/officeDocument/2006/relationships/customXml" Target="../ink/ink297.xml"/><Relationship Id="rId253" Type="http://schemas.openxmlformats.org/officeDocument/2006/relationships/image" Target="../media/image414.png"/><Relationship Id="rId27" Type="http://schemas.openxmlformats.org/officeDocument/2006/relationships/image" Target="../media/image301.png"/><Relationship Id="rId48" Type="http://schemas.openxmlformats.org/officeDocument/2006/relationships/customXml" Target="../ink/ink205.xml"/><Relationship Id="rId69" Type="http://schemas.openxmlformats.org/officeDocument/2006/relationships/image" Target="../media/image322.png"/><Relationship Id="rId113" Type="http://schemas.openxmlformats.org/officeDocument/2006/relationships/image" Target="../media/image344.png"/><Relationship Id="rId134" Type="http://schemas.openxmlformats.org/officeDocument/2006/relationships/customXml" Target="../ink/ink248.xml"/><Relationship Id="rId80" Type="http://schemas.openxmlformats.org/officeDocument/2006/relationships/customXml" Target="../ink/ink221.xml"/><Relationship Id="rId155" Type="http://schemas.openxmlformats.org/officeDocument/2006/relationships/image" Target="../media/image365.png"/><Relationship Id="rId176" Type="http://schemas.openxmlformats.org/officeDocument/2006/relationships/customXml" Target="../ink/ink269.xml"/><Relationship Id="rId197" Type="http://schemas.openxmlformats.org/officeDocument/2006/relationships/image" Target="../media/image386.png"/><Relationship Id="rId201" Type="http://schemas.openxmlformats.org/officeDocument/2006/relationships/image" Target="../media/image388.png"/><Relationship Id="rId222" Type="http://schemas.openxmlformats.org/officeDocument/2006/relationships/customXml" Target="../ink/ink292.xml"/><Relationship Id="rId243" Type="http://schemas.openxmlformats.org/officeDocument/2006/relationships/image" Target="../media/image409.png"/><Relationship Id="rId17" Type="http://schemas.openxmlformats.org/officeDocument/2006/relationships/image" Target="../media/image296.png"/><Relationship Id="rId38" Type="http://schemas.openxmlformats.org/officeDocument/2006/relationships/customXml" Target="../ink/ink200.xml"/><Relationship Id="rId59" Type="http://schemas.openxmlformats.org/officeDocument/2006/relationships/image" Target="../media/image317.png"/><Relationship Id="rId103" Type="http://schemas.openxmlformats.org/officeDocument/2006/relationships/image" Target="../media/image339.png"/><Relationship Id="rId124" Type="http://schemas.openxmlformats.org/officeDocument/2006/relationships/customXml" Target="../ink/ink243.xml"/><Relationship Id="rId70" Type="http://schemas.openxmlformats.org/officeDocument/2006/relationships/customXml" Target="../ink/ink216.xml"/><Relationship Id="rId91" Type="http://schemas.openxmlformats.org/officeDocument/2006/relationships/image" Target="../media/image333.png"/><Relationship Id="rId145" Type="http://schemas.openxmlformats.org/officeDocument/2006/relationships/image" Target="../media/image360.png"/><Relationship Id="rId166" Type="http://schemas.openxmlformats.org/officeDocument/2006/relationships/customXml" Target="../ink/ink264.xml"/><Relationship Id="rId187" Type="http://schemas.openxmlformats.org/officeDocument/2006/relationships/image" Target="../media/image381.png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287.xml"/><Relationship Id="rId233" Type="http://schemas.openxmlformats.org/officeDocument/2006/relationships/image" Target="../media/image404.png"/><Relationship Id="rId254" Type="http://schemas.openxmlformats.org/officeDocument/2006/relationships/customXml" Target="../ink/ink308.xml"/><Relationship Id="rId28" Type="http://schemas.openxmlformats.org/officeDocument/2006/relationships/customXml" Target="../ink/ink195.xml"/><Relationship Id="rId49" Type="http://schemas.openxmlformats.org/officeDocument/2006/relationships/image" Target="../media/image312.png"/><Relationship Id="rId114" Type="http://schemas.openxmlformats.org/officeDocument/2006/relationships/customXml" Target="../ink/ink238.xml"/><Relationship Id="rId60" Type="http://schemas.openxmlformats.org/officeDocument/2006/relationships/customXml" Target="../ink/ink211.xml"/><Relationship Id="rId81" Type="http://schemas.openxmlformats.org/officeDocument/2006/relationships/image" Target="../media/image328.png"/><Relationship Id="rId135" Type="http://schemas.openxmlformats.org/officeDocument/2006/relationships/image" Target="../media/image355.png"/><Relationship Id="rId156" Type="http://schemas.openxmlformats.org/officeDocument/2006/relationships/customXml" Target="../ink/ink259.xml"/><Relationship Id="rId177" Type="http://schemas.openxmlformats.org/officeDocument/2006/relationships/image" Target="../media/image376.png"/><Relationship Id="rId198" Type="http://schemas.openxmlformats.org/officeDocument/2006/relationships/customXml" Target="../ink/ink280.xml"/><Relationship Id="rId202" Type="http://schemas.openxmlformats.org/officeDocument/2006/relationships/customXml" Target="../ink/ink282.xml"/><Relationship Id="rId223" Type="http://schemas.openxmlformats.org/officeDocument/2006/relationships/image" Target="../media/image399.png"/><Relationship Id="rId244" Type="http://schemas.openxmlformats.org/officeDocument/2006/relationships/customXml" Target="../ink/ink303.xml"/><Relationship Id="rId18" Type="http://schemas.openxmlformats.org/officeDocument/2006/relationships/customXml" Target="../ink/ink190.xml"/><Relationship Id="rId39" Type="http://schemas.openxmlformats.org/officeDocument/2006/relationships/image" Target="../media/image307.png"/><Relationship Id="rId50" Type="http://schemas.openxmlformats.org/officeDocument/2006/relationships/customXml" Target="../ink/ink206.xml"/><Relationship Id="rId104" Type="http://schemas.openxmlformats.org/officeDocument/2006/relationships/customXml" Target="../ink/ink233.xml"/><Relationship Id="rId125" Type="http://schemas.openxmlformats.org/officeDocument/2006/relationships/image" Target="../media/image350.png"/><Relationship Id="rId146" Type="http://schemas.openxmlformats.org/officeDocument/2006/relationships/customXml" Target="../ink/ink254.xml"/><Relationship Id="rId167" Type="http://schemas.openxmlformats.org/officeDocument/2006/relationships/image" Target="../media/image371.png"/><Relationship Id="rId188" Type="http://schemas.openxmlformats.org/officeDocument/2006/relationships/customXml" Target="../ink/ink275.xml"/><Relationship Id="rId71" Type="http://schemas.openxmlformats.org/officeDocument/2006/relationships/image" Target="../media/image323.png"/><Relationship Id="rId92" Type="http://schemas.openxmlformats.org/officeDocument/2006/relationships/customXml" Target="../ink/ink227.xml"/><Relationship Id="rId213" Type="http://schemas.openxmlformats.org/officeDocument/2006/relationships/image" Target="../media/image394.png"/><Relationship Id="rId234" Type="http://schemas.openxmlformats.org/officeDocument/2006/relationships/customXml" Target="../ink/ink298.xml"/><Relationship Id="rId2" Type="http://schemas.openxmlformats.org/officeDocument/2006/relationships/customXml" Target="../ink/ink182.xml"/><Relationship Id="rId29" Type="http://schemas.openxmlformats.org/officeDocument/2006/relationships/image" Target="../media/image302.png"/><Relationship Id="rId255" Type="http://schemas.openxmlformats.org/officeDocument/2006/relationships/image" Target="../media/image415.png"/><Relationship Id="rId40" Type="http://schemas.openxmlformats.org/officeDocument/2006/relationships/customXml" Target="../ink/ink201.xml"/><Relationship Id="rId115" Type="http://schemas.openxmlformats.org/officeDocument/2006/relationships/image" Target="../media/image345.png"/><Relationship Id="rId136" Type="http://schemas.openxmlformats.org/officeDocument/2006/relationships/customXml" Target="../ink/ink249.xml"/><Relationship Id="rId157" Type="http://schemas.openxmlformats.org/officeDocument/2006/relationships/image" Target="../media/image366.png"/><Relationship Id="rId178" Type="http://schemas.openxmlformats.org/officeDocument/2006/relationships/customXml" Target="../ink/ink270.xml"/><Relationship Id="rId61" Type="http://schemas.openxmlformats.org/officeDocument/2006/relationships/image" Target="../media/image318.png"/><Relationship Id="rId82" Type="http://schemas.openxmlformats.org/officeDocument/2006/relationships/customXml" Target="../ink/ink222.xml"/><Relationship Id="rId199" Type="http://schemas.openxmlformats.org/officeDocument/2006/relationships/image" Target="../media/image387.png"/><Relationship Id="rId203" Type="http://schemas.openxmlformats.org/officeDocument/2006/relationships/image" Target="../media/image389.png"/><Relationship Id="rId19" Type="http://schemas.openxmlformats.org/officeDocument/2006/relationships/image" Target="../media/image297.png"/><Relationship Id="rId224" Type="http://schemas.openxmlformats.org/officeDocument/2006/relationships/customXml" Target="../ink/ink293.xml"/><Relationship Id="rId245" Type="http://schemas.openxmlformats.org/officeDocument/2006/relationships/image" Target="../media/image410.png"/><Relationship Id="rId30" Type="http://schemas.openxmlformats.org/officeDocument/2006/relationships/customXml" Target="../ink/ink196.xml"/><Relationship Id="rId105" Type="http://schemas.openxmlformats.org/officeDocument/2006/relationships/image" Target="../media/image340.png"/><Relationship Id="rId126" Type="http://schemas.openxmlformats.org/officeDocument/2006/relationships/customXml" Target="../ink/ink244.xml"/><Relationship Id="rId147" Type="http://schemas.openxmlformats.org/officeDocument/2006/relationships/image" Target="../media/image361.png"/><Relationship Id="rId168" Type="http://schemas.openxmlformats.org/officeDocument/2006/relationships/customXml" Target="../ink/ink265.xml"/><Relationship Id="rId51" Type="http://schemas.openxmlformats.org/officeDocument/2006/relationships/image" Target="../media/image313.png"/><Relationship Id="rId72" Type="http://schemas.openxmlformats.org/officeDocument/2006/relationships/customXml" Target="../ink/ink217.xml"/><Relationship Id="rId93" Type="http://schemas.openxmlformats.org/officeDocument/2006/relationships/image" Target="../media/image334.png"/><Relationship Id="rId189" Type="http://schemas.openxmlformats.org/officeDocument/2006/relationships/image" Target="../media/image382.png"/><Relationship Id="rId3" Type="http://schemas.openxmlformats.org/officeDocument/2006/relationships/image" Target="../media/image289.png"/><Relationship Id="rId214" Type="http://schemas.openxmlformats.org/officeDocument/2006/relationships/customXml" Target="../ink/ink288.xml"/><Relationship Id="rId235" Type="http://schemas.openxmlformats.org/officeDocument/2006/relationships/image" Target="../media/image405.png"/><Relationship Id="rId116" Type="http://schemas.openxmlformats.org/officeDocument/2006/relationships/customXml" Target="../ink/ink239.xml"/><Relationship Id="rId137" Type="http://schemas.openxmlformats.org/officeDocument/2006/relationships/image" Target="../media/image356.png"/><Relationship Id="rId158" Type="http://schemas.openxmlformats.org/officeDocument/2006/relationships/customXml" Target="../ink/ink260.xml"/><Relationship Id="rId20" Type="http://schemas.openxmlformats.org/officeDocument/2006/relationships/customXml" Target="../ink/ink191.xml"/><Relationship Id="rId41" Type="http://schemas.openxmlformats.org/officeDocument/2006/relationships/image" Target="../media/image308.png"/><Relationship Id="rId62" Type="http://schemas.openxmlformats.org/officeDocument/2006/relationships/customXml" Target="../ink/ink212.xml"/><Relationship Id="rId83" Type="http://schemas.openxmlformats.org/officeDocument/2006/relationships/image" Target="../media/image329.png"/><Relationship Id="rId179" Type="http://schemas.openxmlformats.org/officeDocument/2006/relationships/image" Target="../media/image377.png"/><Relationship Id="rId190" Type="http://schemas.openxmlformats.org/officeDocument/2006/relationships/customXml" Target="../ink/ink276.xml"/><Relationship Id="rId204" Type="http://schemas.openxmlformats.org/officeDocument/2006/relationships/customXml" Target="../ink/ink283.xml"/><Relationship Id="rId225" Type="http://schemas.openxmlformats.org/officeDocument/2006/relationships/image" Target="../media/image400.png"/><Relationship Id="rId246" Type="http://schemas.openxmlformats.org/officeDocument/2006/relationships/customXml" Target="../ink/ink304.xml"/><Relationship Id="rId106" Type="http://schemas.openxmlformats.org/officeDocument/2006/relationships/customXml" Target="../ink/ink234.xml"/><Relationship Id="rId127" Type="http://schemas.openxmlformats.org/officeDocument/2006/relationships/image" Target="../media/image351.png"/><Relationship Id="rId10" Type="http://schemas.openxmlformats.org/officeDocument/2006/relationships/customXml" Target="../ink/ink186.xml"/><Relationship Id="rId31" Type="http://schemas.openxmlformats.org/officeDocument/2006/relationships/image" Target="../media/image303.png"/><Relationship Id="rId52" Type="http://schemas.openxmlformats.org/officeDocument/2006/relationships/customXml" Target="../ink/ink207.xml"/><Relationship Id="rId73" Type="http://schemas.openxmlformats.org/officeDocument/2006/relationships/image" Target="../media/image324.png"/><Relationship Id="rId94" Type="http://schemas.openxmlformats.org/officeDocument/2006/relationships/customXml" Target="../ink/ink228.xml"/><Relationship Id="rId148" Type="http://schemas.openxmlformats.org/officeDocument/2006/relationships/customXml" Target="../ink/ink255.xml"/><Relationship Id="rId169" Type="http://schemas.openxmlformats.org/officeDocument/2006/relationships/image" Target="../media/image372.png"/><Relationship Id="rId4" Type="http://schemas.openxmlformats.org/officeDocument/2006/relationships/customXml" Target="../ink/ink183.xml"/><Relationship Id="rId180" Type="http://schemas.openxmlformats.org/officeDocument/2006/relationships/customXml" Target="../ink/ink271.xml"/><Relationship Id="rId215" Type="http://schemas.openxmlformats.org/officeDocument/2006/relationships/image" Target="../media/image395.png"/><Relationship Id="rId236" Type="http://schemas.openxmlformats.org/officeDocument/2006/relationships/customXml" Target="../ink/ink299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3.png"/><Relationship Id="rId299" Type="http://schemas.openxmlformats.org/officeDocument/2006/relationships/image" Target="../media/image564.png"/><Relationship Id="rId21" Type="http://schemas.openxmlformats.org/officeDocument/2006/relationships/image" Target="../media/image425.png"/><Relationship Id="rId63" Type="http://schemas.openxmlformats.org/officeDocument/2006/relationships/image" Target="../media/image446.png"/><Relationship Id="rId159" Type="http://schemas.openxmlformats.org/officeDocument/2006/relationships/image" Target="../media/image494.png"/><Relationship Id="rId324" Type="http://schemas.openxmlformats.org/officeDocument/2006/relationships/customXml" Target="../ink/ink470.xml"/><Relationship Id="rId366" Type="http://schemas.openxmlformats.org/officeDocument/2006/relationships/customXml" Target="../ink/ink491.xml"/><Relationship Id="rId170" Type="http://schemas.openxmlformats.org/officeDocument/2006/relationships/customXml" Target="../ink/ink393.xml"/><Relationship Id="rId226" Type="http://schemas.openxmlformats.org/officeDocument/2006/relationships/customXml" Target="../ink/ink421.xml"/><Relationship Id="rId433" Type="http://schemas.openxmlformats.org/officeDocument/2006/relationships/image" Target="../media/image631.png"/><Relationship Id="rId268" Type="http://schemas.openxmlformats.org/officeDocument/2006/relationships/customXml" Target="../ink/ink442.xml"/><Relationship Id="rId32" Type="http://schemas.openxmlformats.org/officeDocument/2006/relationships/customXml" Target="../ink/ink324.xml"/><Relationship Id="rId74" Type="http://schemas.openxmlformats.org/officeDocument/2006/relationships/customXml" Target="../ink/ink345.xml"/><Relationship Id="rId128" Type="http://schemas.openxmlformats.org/officeDocument/2006/relationships/customXml" Target="../ink/ink372.xml"/><Relationship Id="rId335" Type="http://schemas.openxmlformats.org/officeDocument/2006/relationships/image" Target="../media/image582.png"/><Relationship Id="rId377" Type="http://schemas.openxmlformats.org/officeDocument/2006/relationships/image" Target="../media/image603.png"/><Relationship Id="rId5" Type="http://schemas.openxmlformats.org/officeDocument/2006/relationships/image" Target="../media/image417.png"/><Relationship Id="rId181" Type="http://schemas.openxmlformats.org/officeDocument/2006/relationships/image" Target="../media/image505.png"/><Relationship Id="rId237" Type="http://schemas.openxmlformats.org/officeDocument/2006/relationships/image" Target="../media/image533.png"/><Relationship Id="rId402" Type="http://schemas.openxmlformats.org/officeDocument/2006/relationships/customXml" Target="../ink/ink509.xml"/><Relationship Id="rId279" Type="http://schemas.openxmlformats.org/officeDocument/2006/relationships/image" Target="../media/image554.png"/><Relationship Id="rId444" Type="http://schemas.openxmlformats.org/officeDocument/2006/relationships/customXml" Target="../ink/ink530.xml"/><Relationship Id="rId43" Type="http://schemas.openxmlformats.org/officeDocument/2006/relationships/image" Target="../media/image436.png"/><Relationship Id="rId139" Type="http://schemas.openxmlformats.org/officeDocument/2006/relationships/image" Target="../media/image484.png"/><Relationship Id="rId290" Type="http://schemas.openxmlformats.org/officeDocument/2006/relationships/customXml" Target="../ink/ink453.xml"/><Relationship Id="rId304" Type="http://schemas.openxmlformats.org/officeDocument/2006/relationships/customXml" Target="../ink/ink460.xml"/><Relationship Id="rId346" Type="http://schemas.openxmlformats.org/officeDocument/2006/relationships/customXml" Target="../ink/ink481.xml"/><Relationship Id="rId388" Type="http://schemas.openxmlformats.org/officeDocument/2006/relationships/customXml" Target="../ink/ink502.xml"/><Relationship Id="rId85" Type="http://schemas.openxmlformats.org/officeDocument/2006/relationships/image" Target="../media/image457.png"/><Relationship Id="rId150" Type="http://schemas.openxmlformats.org/officeDocument/2006/relationships/customXml" Target="../ink/ink383.xml"/><Relationship Id="rId192" Type="http://schemas.openxmlformats.org/officeDocument/2006/relationships/customXml" Target="../ink/ink404.xml"/><Relationship Id="rId206" Type="http://schemas.openxmlformats.org/officeDocument/2006/relationships/customXml" Target="../ink/ink411.xml"/><Relationship Id="rId413" Type="http://schemas.openxmlformats.org/officeDocument/2006/relationships/image" Target="../media/image621.png"/><Relationship Id="rId248" Type="http://schemas.openxmlformats.org/officeDocument/2006/relationships/customXml" Target="../ink/ink432.xml"/><Relationship Id="rId455" Type="http://schemas.openxmlformats.org/officeDocument/2006/relationships/image" Target="../media/image642.png"/><Relationship Id="rId12" Type="http://schemas.openxmlformats.org/officeDocument/2006/relationships/customXml" Target="../ink/ink314.xml"/><Relationship Id="rId108" Type="http://schemas.openxmlformats.org/officeDocument/2006/relationships/customXml" Target="../ink/ink362.xml"/><Relationship Id="rId315" Type="http://schemas.openxmlformats.org/officeDocument/2006/relationships/image" Target="../media/image572.png"/><Relationship Id="rId357" Type="http://schemas.openxmlformats.org/officeDocument/2006/relationships/image" Target="../media/image593.png"/><Relationship Id="rId54" Type="http://schemas.openxmlformats.org/officeDocument/2006/relationships/customXml" Target="../ink/ink335.xml"/><Relationship Id="rId96" Type="http://schemas.openxmlformats.org/officeDocument/2006/relationships/customXml" Target="../ink/ink356.xml"/><Relationship Id="rId161" Type="http://schemas.openxmlformats.org/officeDocument/2006/relationships/image" Target="../media/image495.png"/><Relationship Id="rId217" Type="http://schemas.openxmlformats.org/officeDocument/2006/relationships/image" Target="../media/image523.png"/><Relationship Id="rId399" Type="http://schemas.openxmlformats.org/officeDocument/2006/relationships/image" Target="../media/image614.png"/><Relationship Id="rId259" Type="http://schemas.openxmlformats.org/officeDocument/2006/relationships/image" Target="../media/image544.png"/><Relationship Id="rId424" Type="http://schemas.openxmlformats.org/officeDocument/2006/relationships/customXml" Target="../ink/ink520.xml"/><Relationship Id="rId466" Type="http://schemas.openxmlformats.org/officeDocument/2006/relationships/customXml" Target="../ink/ink541.xml"/><Relationship Id="rId23" Type="http://schemas.openxmlformats.org/officeDocument/2006/relationships/image" Target="../media/image426.png"/><Relationship Id="rId119" Type="http://schemas.openxmlformats.org/officeDocument/2006/relationships/image" Target="../media/image474.png"/><Relationship Id="rId270" Type="http://schemas.openxmlformats.org/officeDocument/2006/relationships/customXml" Target="../ink/ink443.xml"/><Relationship Id="rId326" Type="http://schemas.openxmlformats.org/officeDocument/2006/relationships/customXml" Target="../ink/ink471.xml"/><Relationship Id="rId65" Type="http://schemas.openxmlformats.org/officeDocument/2006/relationships/image" Target="../media/image447.png"/><Relationship Id="rId130" Type="http://schemas.openxmlformats.org/officeDocument/2006/relationships/customXml" Target="../ink/ink373.xml"/><Relationship Id="rId368" Type="http://schemas.openxmlformats.org/officeDocument/2006/relationships/customXml" Target="../ink/ink492.xml"/><Relationship Id="rId172" Type="http://schemas.openxmlformats.org/officeDocument/2006/relationships/customXml" Target="../ink/ink394.xml"/><Relationship Id="rId228" Type="http://schemas.openxmlformats.org/officeDocument/2006/relationships/customXml" Target="../ink/ink422.xml"/><Relationship Id="rId435" Type="http://schemas.openxmlformats.org/officeDocument/2006/relationships/image" Target="../media/image632.png"/><Relationship Id="rId281" Type="http://schemas.openxmlformats.org/officeDocument/2006/relationships/image" Target="../media/image555.png"/><Relationship Id="rId337" Type="http://schemas.openxmlformats.org/officeDocument/2006/relationships/image" Target="../media/image583.png"/><Relationship Id="rId34" Type="http://schemas.openxmlformats.org/officeDocument/2006/relationships/customXml" Target="../ink/ink325.xml"/><Relationship Id="rId76" Type="http://schemas.openxmlformats.org/officeDocument/2006/relationships/customXml" Target="../ink/ink346.xml"/><Relationship Id="rId141" Type="http://schemas.openxmlformats.org/officeDocument/2006/relationships/image" Target="../media/image485.png"/><Relationship Id="rId379" Type="http://schemas.openxmlformats.org/officeDocument/2006/relationships/image" Target="../media/image604.png"/><Relationship Id="rId7" Type="http://schemas.openxmlformats.org/officeDocument/2006/relationships/image" Target="../media/image418.png"/><Relationship Id="rId183" Type="http://schemas.openxmlformats.org/officeDocument/2006/relationships/image" Target="../media/image506.png"/><Relationship Id="rId239" Type="http://schemas.openxmlformats.org/officeDocument/2006/relationships/image" Target="../media/image534.png"/><Relationship Id="rId390" Type="http://schemas.openxmlformats.org/officeDocument/2006/relationships/customXml" Target="../ink/ink503.xml"/><Relationship Id="rId404" Type="http://schemas.openxmlformats.org/officeDocument/2006/relationships/customXml" Target="../ink/ink510.xml"/><Relationship Id="rId446" Type="http://schemas.openxmlformats.org/officeDocument/2006/relationships/customXml" Target="../ink/ink531.xml"/><Relationship Id="rId250" Type="http://schemas.openxmlformats.org/officeDocument/2006/relationships/customXml" Target="../ink/ink433.xml"/><Relationship Id="rId292" Type="http://schemas.openxmlformats.org/officeDocument/2006/relationships/customXml" Target="../ink/ink454.xml"/><Relationship Id="rId306" Type="http://schemas.openxmlformats.org/officeDocument/2006/relationships/customXml" Target="../ink/ink461.xml"/><Relationship Id="rId45" Type="http://schemas.openxmlformats.org/officeDocument/2006/relationships/image" Target="../media/image437.png"/><Relationship Id="rId87" Type="http://schemas.openxmlformats.org/officeDocument/2006/relationships/image" Target="../media/image458.png"/><Relationship Id="rId110" Type="http://schemas.openxmlformats.org/officeDocument/2006/relationships/customXml" Target="../ink/ink363.xml"/><Relationship Id="rId348" Type="http://schemas.openxmlformats.org/officeDocument/2006/relationships/customXml" Target="../ink/ink482.xml"/><Relationship Id="rId152" Type="http://schemas.openxmlformats.org/officeDocument/2006/relationships/customXml" Target="../ink/ink384.xml"/><Relationship Id="rId194" Type="http://schemas.openxmlformats.org/officeDocument/2006/relationships/customXml" Target="../ink/ink405.xml"/><Relationship Id="rId208" Type="http://schemas.openxmlformats.org/officeDocument/2006/relationships/customXml" Target="../ink/ink412.xml"/><Relationship Id="rId415" Type="http://schemas.openxmlformats.org/officeDocument/2006/relationships/image" Target="../media/image622.png"/><Relationship Id="rId457" Type="http://schemas.openxmlformats.org/officeDocument/2006/relationships/image" Target="../media/image643.png"/><Relationship Id="rId261" Type="http://schemas.openxmlformats.org/officeDocument/2006/relationships/image" Target="../media/image545.png"/><Relationship Id="rId14" Type="http://schemas.openxmlformats.org/officeDocument/2006/relationships/customXml" Target="../ink/ink315.xml"/><Relationship Id="rId56" Type="http://schemas.openxmlformats.org/officeDocument/2006/relationships/customXml" Target="../ink/ink336.xml"/><Relationship Id="rId317" Type="http://schemas.openxmlformats.org/officeDocument/2006/relationships/image" Target="../media/image573.png"/><Relationship Id="rId359" Type="http://schemas.openxmlformats.org/officeDocument/2006/relationships/image" Target="../media/image594.png"/><Relationship Id="rId98" Type="http://schemas.openxmlformats.org/officeDocument/2006/relationships/customXml" Target="../ink/ink357.xml"/><Relationship Id="rId121" Type="http://schemas.openxmlformats.org/officeDocument/2006/relationships/image" Target="../media/image475.png"/><Relationship Id="rId163" Type="http://schemas.openxmlformats.org/officeDocument/2006/relationships/image" Target="../media/image496.png"/><Relationship Id="rId219" Type="http://schemas.openxmlformats.org/officeDocument/2006/relationships/image" Target="../media/image524.png"/><Relationship Id="rId370" Type="http://schemas.openxmlformats.org/officeDocument/2006/relationships/customXml" Target="../ink/ink493.xml"/><Relationship Id="rId426" Type="http://schemas.openxmlformats.org/officeDocument/2006/relationships/customXml" Target="../ink/ink521.xml"/><Relationship Id="rId230" Type="http://schemas.openxmlformats.org/officeDocument/2006/relationships/customXml" Target="../ink/ink423.xml"/><Relationship Id="rId468" Type="http://schemas.openxmlformats.org/officeDocument/2006/relationships/customXml" Target="../ink/ink542.xml"/><Relationship Id="rId25" Type="http://schemas.openxmlformats.org/officeDocument/2006/relationships/image" Target="../media/image427.png"/><Relationship Id="rId67" Type="http://schemas.openxmlformats.org/officeDocument/2006/relationships/image" Target="../media/image448.png"/><Relationship Id="rId272" Type="http://schemas.openxmlformats.org/officeDocument/2006/relationships/customXml" Target="../ink/ink444.xml"/><Relationship Id="rId328" Type="http://schemas.openxmlformats.org/officeDocument/2006/relationships/customXml" Target="../ink/ink472.xml"/><Relationship Id="rId132" Type="http://schemas.openxmlformats.org/officeDocument/2006/relationships/customXml" Target="../ink/ink374.xml"/><Relationship Id="rId174" Type="http://schemas.openxmlformats.org/officeDocument/2006/relationships/customXml" Target="../ink/ink395.xml"/><Relationship Id="rId381" Type="http://schemas.openxmlformats.org/officeDocument/2006/relationships/image" Target="../media/image605.png"/><Relationship Id="rId241" Type="http://schemas.openxmlformats.org/officeDocument/2006/relationships/image" Target="../media/image535.png"/><Relationship Id="rId437" Type="http://schemas.openxmlformats.org/officeDocument/2006/relationships/image" Target="../media/image633.png"/><Relationship Id="rId36" Type="http://schemas.openxmlformats.org/officeDocument/2006/relationships/customXml" Target="../ink/ink326.xml"/><Relationship Id="rId283" Type="http://schemas.openxmlformats.org/officeDocument/2006/relationships/image" Target="../media/image556.png"/><Relationship Id="rId339" Type="http://schemas.openxmlformats.org/officeDocument/2006/relationships/image" Target="../media/image584.png"/><Relationship Id="rId78" Type="http://schemas.openxmlformats.org/officeDocument/2006/relationships/customXml" Target="../ink/ink347.xml"/><Relationship Id="rId101" Type="http://schemas.openxmlformats.org/officeDocument/2006/relationships/image" Target="../media/image465.png"/><Relationship Id="rId143" Type="http://schemas.openxmlformats.org/officeDocument/2006/relationships/image" Target="../media/image486.png"/><Relationship Id="rId185" Type="http://schemas.openxmlformats.org/officeDocument/2006/relationships/image" Target="../media/image507.png"/><Relationship Id="rId350" Type="http://schemas.openxmlformats.org/officeDocument/2006/relationships/customXml" Target="../ink/ink483.xml"/><Relationship Id="rId406" Type="http://schemas.openxmlformats.org/officeDocument/2006/relationships/customXml" Target="../ink/ink511.xml"/><Relationship Id="rId9" Type="http://schemas.openxmlformats.org/officeDocument/2006/relationships/image" Target="../media/image419.png"/><Relationship Id="rId210" Type="http://schemas.openxmlformats.org/officeDocument/2006/relationships/customXml" Target="../ink/ink413.xml"/><Relationship Id="rId392" Type="http://schemas.openxmlformats.org/officeDocument/2006/relationships/customXml" Target="../ink/ink504.xml"/><Relationship Id="rId448" Type="http://schemas.openxmlformats.org/officeDocument/2006/relationships/customXml" Target="../ink/ink532.xml"/><Relationship Id="rId252" Type="http://schemas.openxmlformats.org/officeDocument/2006/relationships/customXml" Target="../ink/ink434.xml"/><Relationship Id="rId294" Type="http://schemas.openxmlformats.org/officeDocument/2006/relationships/customXml" Target="../ink/ink455.xml"/><Relationship Id="rId308" Type="http://schemas.openxmlformats.org/officeDocument/2006/relationships/customXml" Target="../ink/ink462.xml"/><Relationship Id="rId47" Type="http://schemas.openxmlformats.org/officeDocument/2006/relationships/image" Target="../media/image438.png"/><Relationship Id="rId89" Type="http://schemas.openxmlformats.org/officeDocument/2006/relationships/image" Target="../media/image459.png"/><Relationship Id="rId112" Type="http://schemas.openxmlformats.org/officeDocument/2006/relationships/customXml" Target="../ink/ink364.xml"/><Relationship Id="rId154" Type="http://schemas.openxmlformats.org/officeDocument/2006/relationships/customXml" Target="../ink/ink385.xml"/><Relationship Id="rId361" Type="http://schemas.openxmlformats.org/officeDocument/2006/relationships/image" Target="../media/image595.png"/><Relationship Id="rId196" Type="http://schemas.openxmlformats.org/officeDocument/2006/relationships/customXml" Target="../ink/ink406.xml"/><Relationship Id="rId417" Type="http://schemas.openxmlformats.org/officeDocument/2006/relationships/image" Target="../media/image623.png"/><Relationship Id="rId459" Type="http://schemas.openxmlformats.org/officeDocument/2006/relationships/image" Target="../media/image644.png"/><Relationship Id="rId16" Type="http://schemas.openxmlformats.org/officeDocument/2006/relationships/customXml" Target="../ink/ink316.xml"/><Relationship Id="rId221" Type="http://schemas.openxmlformats.org/officeDocument/2006/relationships/image" Target="../media/image525.png"/><Relationship Id="rId263" Type="http://schemas.openxmlformats.org/officeDocument/2006/relationships/image" Target="../media/image546.png"/><Relationship Id="rId319" Type="http://schemas.openxmlformats.org/officeDocument/2006/relationships/image" Target="../media/image574.png"/><Relationship Id="rId470" Type="http://schemas.openxmlformats.org/officeDocument/2006/relationships/customXml" Target="../ink/ink543.xml"/><Relationship Id="rId58" Type="http://schemas.openxmlformats.org/officeDocument/2006/relationships/customXml" Target="../ink/ink337.xml"/><Relationship Id="rId123" Type="http://schemas.openxmlformats.org/officeDocument/2006/relationships/image" Target="../media/image476.png"/><Relationship Id="rId330" Type="http://schemas.openxmlformats.org/officeDocument/2006/relationships/customXml" Target="../ink/ink473.xml"/><Relationship Id="rId165" Type="http://schemas.openxmlformats.org/officeDocument/2006/relationships/image" Target="../media/image497.png"/><Relationship Id="rId372" Type="http://schemas.openxmlformats.org/officeDocument/2006/relationships/customXml" Target="../ink/ink494.xml"/><Relationship Id="rId428" Type="http://schemas.openxmlformats.org/officeDocument/2006/relationships/customXml" Target="../ink/ink522.xml"/><Relationship Id="rId232" Type="http://schemas.openxmlformats.org/officeDocument/2006/relationships/customXml" Target="../ink/ink424.xml"/><Relationship Id="rId274" Type="http://schemas.openxmlformats.org/officeDocument/2006/relationships/customXml" Target="../ink/ink445.xml"/><Relationship Id="rId27" Type="http://schemas.openxmlformats.org/officeDocument/2006/relationships/image" Target="../media/image428.png"/><Relationship Id="rId69" Type="http://schemas.openxmlformats.org/officeDocument/2006/relationships/image" Target="../media/image449.png"/><Relationship Id="rId134" Type="http://schemas.openxmlformats.org/officeDocument/2006/relationships/customXml" Target="../ink/ink375.xml"/><Relationship Id="rId80" Type="http://schemas.openxmlformats.org/officeDocument/2006/relationships/customXml" Target="../ink/ink348.xml"/><Relationship Id="rId176" Type="http://schemas.openxmlformats.org/officeDocument/2006/relationships/customXml" Target="../ink/ink396.xml"/><Relationship Id="rId341" Type="http://schemas.openxmlformats.org/officeDocument/2006/relationships/image" Target="../media/image585.png"/><Relationship Id="rId383" Type="http://schemas.openxmlformats.org/officeDocument/2006/relationships/image" Target="../media/image606.png"/><Relationship Id="rId439" Type="http://schemas.openxmlformats.org/officeDocument/2006/relationships/image" Target="../media/image634.png"/><Relationship Id="rId201" Type="http://schemas.openxmlformats.org/officeDocument/2006/relationships/image" Target="../media/image515.png"/><Relationship Id="rId243" Type="http://schemas.openxmlformats.org/officeDocument/2006/relationships/image" Target="../media/image536.png"/><Relationship Id="rId285" Type="http://schemas.openxmlformats.org/officeDocument/2006/relationships/image" Target="../media/image557.png"/><Relationship Id="rId450" Type="http://schemas.openxmlformats.org/officeDocument/2006/relationships/customXml" Target="../ink/ink533.xml"/><Relationship Id="rId38" Type="http://schemas.openxmlformats.org/officeDocument/2006/relationships/customXml" Target="../ink/ink327.xml"/><Relationship Id="rId103" Type="http://schemas.openxmlformats.org/officeDocument/2006/relationships/image" Target="../media/image466.png"/><Relationship Id="rId310" Type="http://schemas.openxmlformats.org/officeDocument/2006/relationships/customXml" Target="../ink/ink463.xml"/><Relationship Id="rId91" Type="http://schemas.openxmlformats.org/officeDocument/2006/relationships/image" Target="../media/image460.png"/><Relationship Id="rId145" Type="http://schemas.openxmlformats.org/officeDocument/2006/relationships/image" Target="../media/image487.png"/><Relationship Id="rId187" Type="http://schemas.openxmlformats.org/officeDocument/2006/relationships/image" Target="../media/image508.png"/><Relationship Id="rId352" Type="http://schemas.openxmlformats.org/officeDocument/2006/relationships/customXml" Target="../ink/ink484.xml"/><Relationship Id="rId394" Type="http://schemas.openxmlformats.org/officeDocument/2006/relationships/customXml" Target="../ink/ink505.xml"/><Relationship Id="rId408" Type="http://schemas.openxmlformats.org/officeDocument/2006/relationships/customXml" Target="../ink/ink512.xml"/><Relationship Id="rId212" Type="http://schemas.openxmlformats.org/officeDocument/2006/relationships/customXml" Target="../ink/ink414.xml"/><Relationship Id="rId254" Type="http://schemas.openxmlformats.org/officeDocument/2006/relationships/customXml" Target="../ink/ink435.xml"/><Relationship Id="rId49" Type="http://schemas.openxmlformats.org/officeDocument/2006/relationships/image" Target="../media/image439.png"/><Relationship Id="rId114" Type="http://schemas.openxmlformats.org/officeDocument/2006/relationships/customXml" Target="../ink/ink365.xml"/><Relationship Id="rId296" Type="http://schemas.openxmlformats.org/officeDocument/2006/relationships/customXml" Target="../ink/ink456.xml"/><Relationship Id="rId461" Type="http://schemas.openxmlformats.org/officeDocument/2006/relationships/image" Target="../media/image645.png"/><Relationship Id="rId60" Type="http://schemas.openxmlformats.org/officeDocument/2006/relationships/customXml" Target="../ink/ink338.xml"/><Relationship Id="rId156" Type="http://schemas.openxmlformats.org/officeDocument/2006/relationships/customXml" Target="../ink/ink386.xml"/><Relationship Id="rId198" Type="http://schemas.openxmlformats.org/officeDocument/2006/relationships/customXml" Target="../ink/ink407.xml"/><Relationship Id="rId321" Type="http://schemas.openxmlformats.org/officeDocument/2006/relationships/image" Target="../media/image575.png"/><Relationship Id="rId363" Type="http://schemas.openxmlformats.org/officeDocument/2006/relationships/image" Target="../media/image596.png"/><Relationship Id="rId419" Type="http://schemas.openxmlformats.org/officeDocument/2006/relationships/image" Target="../media/image624.png"/><Relationship Id="rId223" Type="http://schemas.openxmlformats.org/officeDocument/2006/relationships/image" Target="../media/image526.png"/><Relationship Id="rId430" Type="http://schemas.openxmlformats.org/officeDocument/2006/relationships/customXml" Target="../ink/ink523.xml"/><Relationship Id="rId18" Type="http://schemas.openxmlformats.org/officeDocument/2006/relationships/customXml" Target="../ink/ink317.xml"/><Relationship Id="rId265" Type="http://schemas.openxmlformats.org/officeDocument/2006/relationships/image" Target="../media/image547.png"/><Relationship Id="rId472" Type="http://schemas.openxmlformats.org/officeDocument/2006/relationships/customXml" Target="../ink/ink544.xml"/><Relationship Id="rId125" Type="http://schemas.openxmlformats.org/officeDocument/2006/relationships/image" Target="../media/image477.png"/><Relationship Id="rId167" Type="http://schemas.openxmlformats.org/officeDocument/2006/relationships/image" Target="../media/image498.png"/><Relationship Id="rId332" Type="http://schemas.openxmlformats.org/officeDocument/2006/relationships/customXml" Target="../ink/ink474.xml"/><Relationship Id="rId374" Type="http://schemas.openxmlformats.org/officeDocument/2006/relationships/customXml" Target="../ink/ink495.xml"/><Relationship Id="rId71" Type="http://schemas.openxmlformats.org/officeDocument/2006/relationships/image" Target="../media/image450.png"/><Relationship Id="rId234" Type="http://schemas.openxmlformats.org/officeDocument/2006/relationships/customXml" Target="../ink/ink425.xml"/><Relationship Id="rId2" Type="http://schemas.openxmlformats.org/officeDocument/2006/relationships/customXml" Target="../ink/ink309.xml"/><Relationship Id="rId29" Type="http://schemas.openxmlformats.org/officeDocument/2006/relationships/image" Target="../media/image429.png"/><Relationship Id="rId276" Type="http://schemas.openxmlformats.org/officeDocument/2006/relationships/customXml" Target="../ink/ink446.xml"/><Relationship Id="rId441" Type="http://schemas.openxmlformats.org/officeDocument/2006/relationships/image" Target="../media/image635.png"/><Relationship Id="rId40" Type="http://schemas.openxmlformats.org/officeDocument/2006/relationships/customXml" Target="../ink/ink328.xml"/><Relationship Id="rId136" Type="http://schemas.openxmlformats.org/officeDocument/2006/relationships/customXml" Target="../ink/ink376.xml"/><Relationship Id="rId178" Type="http://schemas.openxmlformats.org/officeDocument/2006/relationships/customXml" Target="../ink/ink397.xml"/><Relationship Id="rId301" Type="http://schemas.openxmlformats.org/officeDocument/2006/relationships/image" Target="../media/image565.png"/><Relationship Id="rId343" Type="http://schemas.openxmlformats.org/officeDocument/2006/relationships/image" Target="../media/image586.png"/><Relationship Id="rId82" Type="http://schemas.openxmlformats.org/officeDocument/2006/relationships/customXml" Target="../ink/ink349.xml"/><Relationship Id="rId203" Type="http://schemas.openxmlformats.org/officeDocument/2006/relationships/image" Target="../media/image516.png"/><Relationship Id="rId385" Type="http://schemas.openxmlformats.org/officeDocument/2006/relationships/image" Target="../media/image607.png"/><Relationship Id="rId245" Type="http://schemas.openxmlformats.org/officeDocument/2006/relationships/image" Target="../media/image537.png"/><Relationship Id="rId287" Type="http://schemas.openxmlformats.org/officeDocument/2006/relationships/image" Target="../media/image558.png"/><Relationship Id="rId410" Type="http://schemas.openxmlformats.org/officeDocument/2006/relationships/customXml" Target="../ink/ink513.xml"/><Relationship Id="rId452" Type="http://schemas.openxmlformats.org/officeDocument/2006/relationships/customXml" Target="../ink/ink534.xml"/><Relationship Id="rId30" Type="http://schemas.openxmlformats.org/officeDocument/2006/relationships/customXml" Target="../ink/ink323.xml"/><Relationship Id="rId105" Type="http://schemas.openxmlformats.org/officeDocument/2006/relationships/image" Target="../media/image467.png"/><Relationship Id="rId126" Type="http://schemas.openxmlformats.org/officeDocument/2006/relationships/customXml" Target="../ink/ink371.xml"/><Relationship Id="rId147" Type="http://schemas.openxmlformats.org/officeDocument/2006/relationships/image" Target="../media/image488.png"/><Relationship Id="rId168" Type="http://schemas.openxmlformats.org/officeDocument/2006/relationships/customXml" Target="../ink/ink392.xml"/><Relationship Id="rId312" Type="http://schemas.openxmlformats.org/officeDocument/2006/relationships/customXml" Target="../ink/ink464.xml"/><Relationship Id="rId333" Type="http://schemas.openxmlformats.org/officeDocument/2006/relationships/image" Target="../media/image581.png"/><Relationship Id="rId354" Type="http://schemas.openxmlformats.org/officeDocument/2006/relationships/customXml" Target="../ink/ink485.xml"/><Relationship Id="rId51" Type="http://schemas.openxmlformats.org/officeDocument/2006/relationships/image" Target="../media/image440.png"/><Relationship Id="rId72" Type="http://schemas.openxmlformats.org/officeDocument/2006/relationships/customXml" Target="../ink/ink344.xml"/><Relationship Id="rId93" Type="http://schemas.openxmlformats.org/officeDocument/2006/relationships/image" Target="../media/image461.png"/><Relationship Id="rId189" Type="http://schemas.openxmlformats.org/officeDocument/2006/relationships/image" Target="../media/image509.png"/><Relationship Id="rId375" Type="http://schemas.openxmlformats.org/officeDocument/2006/relationships/image" Target="../media/image602.png"/><Relationship Id="rId396" Type="http://schemas.openxmlformats.org/officeDocument/2006/relationships/customXml" Target="../ink/ink506.xml"/><Relationship Id="rId3" Type="http://schemas.openxmlformats.org/officeDocument/2006/relationships/image" Target="../media/image416.png"/><Relationship Id="rId214" Type="http://schemas.openxmlformats.org/officeDocument/2006/relationships/customXml" Target="../ink/ink415.xml"/><Relationship Id="rId235" Type="http://schemas.openxmlformats.org/officeDocument/2006/relationships/image" Target="../media/image532.png"/><Relationship Id="rId256" Type="http://schemas.openxmlformats.org/officeDocument/2006/relationships/customXml" Target="../ink/ink436.xml"/><Relationship Id="rId277" Type="http://schemas.openxmlformats.org/officeDocument/2006/relationships/image" Target="../media/image553.png"/><Relationship Id="rId298" Type="http://schemas.openxmlformats.org/officeDocument/2006/relationships/customXml" Target="../ink/ink457.xml"/><Relationship Id="rId400" Type="http://schemas.openxmlformats.org/officeDocument/2006/relationships/customXml" Target="../ink/ink508.xml"/><Relationship Id="rId421" Type="http://schemas.openxmlformats.org/officeDocument/2006/relationships/image" Target="../media/image625.png"/><Relationship Id="rId442" Type="http://schemas.openxmlformats.org/officeDocument/2006/relationships/customXml" Target="../ink/ink529.xml"/><Relationship Id="rId463" Type="http://schemas.openxmlformats.org/officeDocument/2006/relationships/image" Target="../media/image646.png"/><Relationship Id="rId116" Type="http://schemas.openxmlformats.org/officeDocument/2006/relationships/customXml" Target="../ink/ink366.xml"/><Relationship Id="rId137" Type="http://schemas.openxmlformats.org/officeDocument/2006/relationships/image" Target="../media/image483.png"/><Relationship Id="rId158" Type="http://schemas.openxmlformats.org/officeDocument/2006/relationships/customXml" Target="../ink/ink387.xml"/><Relationship Id="rId302" Type="http://schemas.openxmlformats.org/officeDocument/2006/relationships/customXml" Target="../ink/ink459.xml"/><Relationship Id="rId323" Type="http://schemas.openxmlformats.org/officeDocument/2006/relationships/image" Target="../media/image576.png"/><Relationship Id="rId344" Type="http://schemas.openxmlformats.org/officeDocument/2006/relationships/customXml" Target="../ink/ink480.xml"/><Relationship Id="rId20" Type="http://schemas.openxmlformats.org/officeDocument/2006/relationships/customXml" Target="../ink/ink318.xml"/><Relationship Id="rId41" Type="http://schemas.openxmlformats.org/officeDocument/2006/relationships/image" Target="../media/image435.png"/><Relationship Id="rId62" Type="http://schemas.openxmlformats.org/officeDocument/2006/relationships/customXml" Target="../ink/ink339.xml"/><Relationship Id="rId83" Type="http://schemas.openxmlformats.org/officeDocument/2006/relationships/image" Target="../media/image456.png"/><Relationship Id="rId179" Type="http://schemas.openxmlformats.org/officeDocument/2006/relationships/image" Target="../media/image504.png"/><Relationship Id="rId365" Type="http://schemas.openxmlformats.org/officeDocument/2006/relationships/image" Target="../media/image597.png"/><Relationship Id="rId386" Type="http://schemas.openxmlformats.org/officeDocument/2006/relationships/customXml" Target="../ink/ink501.xml"/><Relationship Id="rId190" Type="http://schemas.openxmlformats.org/officeDocument/2006/relationships/customXml" Target="../ink/ink403.xml"/><Relationship Id="rId204" Type="http://schemas.openxmlformats.org/officeDocument/2006/relationships/customXml" Target="../ink/ink410.xml"/><Relationship Id="rId225" Type="http://schemas.openxmlformats.org/officeDocument/2006/relationships/image" Target="../media/image527.png"/><Relationship Id="rId246" Type="http://schemas.openxmlformats.org/officeDocument/2006/relationships/customXml" Target="../ink/ink431.xml"/><Relationship Id="rId267" Type="http://schemas.openxmlformats.org/officeDocument/2006/relationships/image" Target="../media/image548.png"/><Relationship Id="rId288" Type="http://schemas.openxmlformats.org/officeDocument/2006/relationships/customXml" Target="../ink/ink452.xml"/><Relationship Id="rId411" Type="http://schemas.openxmlformats.org/officeDocument/2006/relationships/image" Target="../media/image620.png"/><Relationship Id="rId432" Type="http://schemas.openxmlformats.org/officeDocument/2006/relationships/customXml" Target="../ink/ink524.xml"/><Relationship Id="rId453" Type="http://schemas.openxmlformats.org/officeDocument/2006/relationships/image" Target="../media/image641.png"/><Relationship Id="rId106" Type="http://schemas.openxmlformats.org/officeDocument/2006/relationships/customXml" Target="../ink/ink361.xml"/><Relationship Id="rId127" Type="http://schemas.openxmlformats.org/officeDocument/2006/relationships/image" Target="../media/image478.png"/><Relationship Id="rId313" Type="http://schemas.openxmlformats.org/officeDocument/2006/relationships/image" Target="../media/image571.png"/><Relationship Id="rId10" Type="http://schemas.openxmlformats.org/officeDocument/2006/relationships/customXml" Target="../ink/ink313.xml"/><Relationship Id="rId31" Type="http://schemas.openxmlformats.org/officeDocument/2006/relationships/image" Target="../media/image430.png"/><Relationship Id="rId52" Type="http://schemas.openxmlformats.org/officeDocument/2006/relationships/customXml" Target="../ink/ink334.xml"/><Relationship Id="rId73" Type="http://schemas.openxmlformats.org/officeDocument/2006/relationships/image" Target="../media/image451.png"/><Relationship Id="rId94" Type="http://schemas.openxmlformats.org/officeDocument/2006/relationships/customXml" Target="../ink/ink355.xml"/><Relationship Id="rId148" Type="http://schemas.openxmlformats.org/officeDocument/2006/relationships/customXml" Target="../ink/ink382.xml"/><Relationship Id="rId169" Type="http://schemas.openxmlformats.org/officeDocument/2006/relationships/image" Target="../media/image499.png"/><Relationship Id="rId334" Type="http://schemas.openxmlformats.org/officeDocument/2006/relationships/customXml" Target="../ink/ink475.xml"/><Relationship Id="rId355" Type="http://schemas.openxmlformats.org/officeDocument/2006/relationships/image" Target="../media/image592.png"/><Relationship Id="rId376" Type="http://schemas.openxmlformats.org/officeDocument/2006/relationships/customXml" Target="../ink/ink496.xml"/><Relationship Id="rId397" Type="http://schemas.openxmlformats.org/officeDocument/2006/relationships/image" Target="../media/image613.png"/><Relationship Id="rId4" Type="http://schemas.openxmlformats.org/officeDocument/2006/relationships/customXml" Target="../ink/ink310.xml"/><Relationship Id="rId180" Type="http://schemas.openxmlformats.org/officeDocument/2006/relationships/customXml" Target="../ink/ink398.xml"/><Relationship Id="rId215" Type="http://schemas.openxmlformats.org/officeDocument/2006/relationships/image" Target="../media/image522.png"/><Relationship Id="rId236" Type="http://schemas.openxmlformats.org/officeDocument/2006/relationships/customXml" Target="../ink/ink426.xml"/><Relationship Id="rId257" Type="http://schemas.openxmlformats.org/officeDocument/2006/relationships/image" Target="../media/image543.png"/><Relationship Id="rId278" Type="http://schemas.openxmlformats.org/officeDocument/2006/relationships/customXml" Target="../ink/ink447.xml"/><Relationship Id="rId401" Type="http://schemas.openxmlformats.org/officeDocument/2006/relationships/image" Target="../media/image615.png"/><Relationship Id="rId422" Type="http://schemas.openxmlformats.org/officeDocument/2006/relationships/customXml" Target="../ink/ink519.xml"/><Relationship Id="rId443" Type="http://schemas.openxmlformats.org/officeDocument/2006/relationships/image" Target="../media/image636.png"/><Relationship Id="rId464" Type="http://schemas.openxmlformats.org/officeDocument/2006/relationships/customXml" Target="../ink/ink540.xml"/><Relationship Id="rId303" Type="http://schemas.openxmlformats.org/officeDocument/2006/relationships/image" Target="../media/image566.png"/><Relationship Id="rId42" Type="http://schemas.openxmlformats.org/officeDocument/2006/relationships/customXml" Target="../ink/ink329.xml"/><Relationship Id="rId84" Type="http://schemas.openxmlformats.org/officeDocument/2006/relationships/customXml" Target="../ink/ink350.xml"/><Relationship Id="rId138" Type="http://schemas.openxmlformats.org/officeDocument/2006/relationships/customXml" Target="../ink/ink377.xml"/><Relationship Id="rId345" Type="http://schemas.openxmlformats.org/officeDocument/2006/relationships/image" Target="../media/image587.png"/><Relationship Id="rId387" Type="http://schemas.openxmlformats.org/officeDocument/2006/relationships/image" Target="../media/image608.png"/><Relationship Id="rId191" Type="http://schemas.openxmlformats.org/officeDocument/2006/relationships/image" Target="../media/image510.png"/><Relationship Id="rId205" Type="http://schemas.openxmlformats.org/officeDocument/2006/relationships/image" Target="../media/image517.png"/><Relationship Id="rId247" Type="http://schemas.openxmlformats.org/officeDocument/2006/relationships/image" Target="../media/image538.png"/><Relationship Id="rId412" Type="http://schemas.openxmlformats.org/officeDocument/2006/relationships/customXml" Target="../ink/ink514.xml"/><Relationship Id="rId107" Type="http://schemas.openxmlformats.org/officeDocument/2006/relationships/image" Target="../media/image468.png"/><Relationship Id="rId289" Type="http://schemas.openxmlformats.org/officeDocument/2006/relationships/image" Target="../media/image559.png"/><Relationship Id="rId454" Type="http://schemas.openxmlformats.org/officeDocument/2006/relationships/customXml" Target="../ink/ink535.xml"/><Relationship Id="rId11" Type="http://schemas.openxmlformats.org/officeDocument/2006/relationships/image" Target="../media/image420.png"/><Relationship Id="rId53" Type="http://schemas.openxmlformats.org/officeDocument/2006/relationships/image" Target="../media/image441.png"/><Relationship Id="rId149" Type="http://schemas.openxmlformats.org/officeDocument/2006/relationships/image" Target="../media/image489.png"/><Relationship Id="rId314" Type="http://schemas.openxmlformats.org/officeDocument/2006/relationships/customXml" Target="../ink/ink465.xml"/><Relationship Id="rId356" Type="http://schemas.openxmlformats.org/officeDocument/2006/relationships/customXml" Target="../ink/ink486.xml"/><Relationship Id="rId398" Type="http://schemas.openxmlformats.org/officeDocument/2006/relationships/customXml" Target="../ink/ink507.xml"/><Relationship Id="rId95" Type="http://schemas.openxmlformats.org/officeDocument/2006/relationships/image" Target="../media/image462.png"/><Relationship Id="rId160" Type="http://schemas.openxmlformats.org/officeDocument/2006/relationships/customXml" Target="../ink/ink388.xml"/><Relationship Id="rId216" Type="http://schemas.openxmlformats.org/officeDocument/2006/relationships/customXml" Target="../ink/ink416.xml"/><Relationship Id="rId423" Type="http://schemas.openxmlformats.org/officeDocument/2006/relationships/image" Target="../media/image626.png"/><Relationship Id="rId258" Type="http://schemas.openxmlformats.org/officeDocument/2006/relationships/customXml" Target="../ink/ink437.xml"/><Relationship Id="rId465" Type="http://schemas.openxmlformats.org/officeDocument/2006/relationships/image" Target="../media/image647.png"/><Relationship Id="rId22" Type="http://schemas.openxmlformats.org/officeDocument/2006/relationships/customXml" Target="../ink/ink319.xml"/><Relationship Id="rId64" Type="http://schemas.openxmlformats.org/officeDocument/2006/relationships/customXml" Target="../ink/ink340.xml"/><Relationship Id="rId118" Type="http://schemas.openxmlformats.org/officeDocument/2006/relationships/customXml" Target="../ink/ink367.xml"/><Relationship Id="rId325" Type="http://schemas.openxmlformats.org/officeDocument/2006/relationships/image" Target="../media/image577.png"/><Relationship Id="rId367" Type="http://schemas.openxmlformats.org/officeDocument/2006/relationships/image" Target="../media/image598.png"/><Relationship Id="rId171" Type="http://schemas.openxmlformats.org/officeDocument/2006/relationships/image" Target="../media/image500.png"/><Relationship Id="rId227" Type="http://schemas.openxmlformats.org/officeDocument/2006/relationships/image" Target="../media/image528.png"/><Relationship Id="rId269" Type="http://schemas.openxmlformats.org/officeDocument/2006/relationships/image" Target="../media/image549.png"/><Relationship Id="rId434" Type="http://schemas.openxmlformats.org/officeDocument/2006/relationships/customXml" Target="../ink/ink525.xml"/><Relationship Id="rId33" Type="http://schemas.openxmlformats.org/officeDocument/2006/relationships/image" Target="../media/image431.png"/><Relationship Id="rId129" Type="http://schemas.openxmlformats.org/officeDocument/2006/relationships/image" Target="../media/image479.png"/><Relationship Id="rId280" Type="http://schemas.openxmlformats.org/officeDocument/2006/relationships/customXml" Target="../ink/ink448.xml"/><Relationship Id="rId336" Type="http://schemas.openxmlformats.org/officeDocument/2006/relationships/customXml" Target="../ink/ink476.xml"/><Relationship Id="rId75" Type="http://schemas.openxmlformats.org/officeDocument/2006/relationships/image" Target="../media/image452.png"/><Relationship Id="rId140" Type="http://schemas.openxmlformats.org/officeDocument/2006/relationships/customXml" Target="../ink/ink378.xml"/><Relationship Id="rId182" Type="http://schemas.openxmlformats.org/officeDocument/2006/relationships/customXml" Target="../ink/ink399.xml"/><Relationship Id="rId378" Type="http://schemas.openxmlformats.org/officeDocument/2006/relationships/customXml" Target="../ink/ink497.xml"/><Relationship Id="rId403" Type="http://schemas.openxmlformats.org/officeDocument/2006/relationships/image" Target="../media/image616.png"/><Relationship Id="rId6" Type="http://schemas.openxmlformats.org/officeDocument/2006/relationships/customXml" Target="../ink/ink311.xml"/><Relationship Id="rId238" Type="http://schemas.openxmlformats.org/officeDocument/2006/relationships/customXml" Target="../ink/ink427.xml"/><Relationship Id="rId445" Type="http://schemas.openxmlformats.org/officeDocument/2006/relationships/image" Target="../media/image637.png"/><Relationship Id="rId291" Type="http://schemas.openxmlformats.org/officeDocument/2006/relationships/image" Target="../media/image560.png"/><Relationship Id="rId305" Type="http://schemas.openxmlformats.org/officeDocument/2006/relationships/image" Target="../media/image567.png"/><Relationship Id="rId347" Type="http://schemas.openxmlformats.org/officeDocument/2006/relationships/image" Target="../media/image588.png"/><Relationship Id="rId44" Type="http://schemas.openxmlformats.org/officeDocument/2006/relationships/customXml" Target="../ink/ink330.xml"/><Relationship Id="rId86" Type="http://schemas.openxmlformats.org/officeDocument/2006/relationships/customXml" Target="../ink/ink351.xml"/><Relationship Id="rId151" Type="http://schemas.openxmlformats.org/officeDocument/2006/relationships/image" Target="../media/image490.png"/><Relationship Id="rId389" Type="http://schemas.openxmlformats.org/officeDocument/2006/relationships/image" Target="../media/image609.png"/><Relationship Id="rId193" Type="http://schemas.openxmlformats.org/officeDocument/2006/relationships/image" Target="../media/image511.png"/><Relationship Id="rId207" Type="http://schemas.openxmlformats.org/officeDocument/2006/relationships/image" Target="../media/image518.png"/><Relationship Id="rId249" Type="http://schemas.openxmlformats.org/officeDocument/2006/relationships/image" Target="../media/image539.png"/><Relationship Id="rId414" Type="http://schemas.openxmlformats.org/officeDocument/2006/relationships/customXml" Target="../ink/ink515.xml"/><Relationship Id="rId456" Type="http://schemas.openxmlformats.org/officeDocument/2006/relationships/customXml" Target="../ink/ink536.xml"/><Relationship Id="rId13" Type="http://schemas.openxmlformats.org/officeDocument/2006/relationships/image" Target="../media/image421.png"/><Relationship Id="rId109" Type="http://schemas.openxmlformats.org/officeDocument/2006/relationships/image" Target="../media/image469.png"/><Relationship Id="rId260" Type="http://schemas.openxmlformats.org/officeDocument/2006/relationships/customXml" Target="../ink/ink438.xml"/><Relationship Id="rId316" Type="http://schemas.openxmlformats.org/officeDocument/2006/relationships/customXml" Target="../ink/ink466.xml"/><Relationship Id="rId55" Type="http://schemas.openxmlformats.org/officeDocument/2006/relationships/image" Target="../media/image442.png"/><Relationship Id="rId97" Type="http://schemas.openxmlformats.org/officeDocument/2006/relationships/image" Target="../media/image463.png"/><Relationship Id="rId120" Type="http://schemas.openxmlformats.org/officeDocument/2006/relationships/customXml" Target="../ink/ink368.xml"/><Relationship Id="rId358" Type="http://schemas.openxmlformats.org/officeDocument/2006/relationships/customXml" Target="../ink/ink487.xml"/><Relationship Id="rId162" Type="http://schemas.openxmlformats.org/officeDocument/2006/relationships/customXml" Target="../ink/ink389.xml"/><Relationship Id="rId218" Type="http://schemas.openxmlformats.org/officeDocument/2006/relationships/customXml" Target="../ink/ink417.xml"/><Relationship Id="rId425" Type="http://schemas.openxmlformats.org/officeDocument/2006/relationships/image" Target="../media/image627.png"/><Relationship Id="rId467" Type="http://schemas.openxmlformats.org/officeDocument/2006/relationships/image" Target="../media/image648.png"/><Relationship Id="rId271" Type="http://schemas.openxmlformats.org/officeDocument/2006/relationships/image" Target="../media/image550.png"/><Relationship Id="rId24" Type="http://schemas.openxmlformats.org/officeDocument/2006/relationships/customXml" Target="../ink/ink320.xml"/><Relationship Id="rId66" Type="http://schemas.openxmlformats.org/officeDocument/2006/relationships/customXml" Target="../ink/ink341.xml"/><Relationship Id="rId131" Type="http://schemas.openxmlformats.org/officeDocument/2006/relationships/image" Target="../media/image480.png"/><Relationship Id="rId327" Type="http://schemas.openxmlformats.org/officeDocument/2006/relationships/image" Target="../media/image578.png"/><Relationship Id="rId369" Type="http://schemas.openxmlformats.org/officeDocument/2006/relationships/image" Target="../media/image599.png"/><Relationship Id="rId173" Type="http://schemas.openxmlformats.org/officeDocument/2006/relationships/image" Target="../media/image501.png"/><Relationship Id="rId229" Type="http://schemas.openxmlformats.org/officeDocument/2006/relationships/image" Target="../media/image529.png"/><Relationship Id="rId380" Type="http://schemas.openxmlformats.org/officeDocument/2006/relationships/customXml" Target="../ink/ink498.xml"/><Relationship Id="rId436" Type="http://schemas.openxmlformats.org/officeDocument/2006/relationships/customXml" Target="../ink/ink526.xml"/><Relationship Id="rId240" Type="http://schemas.openxmlformats.org/officeDocument/2006/relationships/customXml" Target="../ink/ink428.xml"/><Relationship Id="rId35" Type="http://schemas.openxmlformats.org/officeDocument/2006/relationships/image" Target="../media/image432.png"/><Relationship Id="rId77" Type="http://schemas.openxmlformats.org/officeDocument/2006/relationships/image" Target="../media/image453.png"/><Relationship Id="rId100" Type="http://schemas.openxmlformats.org/officeDocument/2006/relationships/customXml" Target="../ink/ink358.xml"/><Relationship Id="rId282" Type="http://schemas.openxmlformats.org/officeDocument/2006/relationships/customXml" Target="../ink/ink449.xml"/><Relationship Id="rId338" Type="http://schemas.openxmlformats.org/officeDocument/2006/relationships/customXml" Target="../ink/ink477.xml"/><Relationship Id="rId8" Type="http://schemas.openxmlformats.org/officeDocument/2006/relationships/customXml" Target="../ink/ink312.xml"/><Relationship Id="rId142" Type="http://schemas.openxmlformats.org/officeDocument/2006/relationships/customXml" Target="../ink/ink379.xml"/><Relationship Id="rId184" Type="http://schemas.openxmlformats.org/officeDocument/2006/relationships/customXml" Target="../ink/ink400.xml"/><Relationship Id="rId391" Type="http://schemas.openxmlformats.org/officeDocument/2006/relationships/image" Target="../media/image610.png"/><Relationship Id="rId405" Type="http://schemas.openxmlformats.org/officeDocument/2006/relationships/image" Target="../media/image617.png"/><Relationship Id="rId447" Type="http://schemas.openxmlformats.org/officeDocument/2006/relationships/image" Target="../media/image638.png"/><Relationship Id="rId251" Type="http://schemas.openxmlformats.org/officeDocument/2006/relationships/image" Target="../media/image540.png"/><Relationship Id="rId46" Type="http://schemas.openxmlformats.org/officeDocument/2006/relationships/customXml" Target="../ink/ink331.xml"/><Relationship Id="rId293" Type="http://schemas.openxmlformats.org/officeDocument/2006/relationships/image" Target="../media/image561.png"/><Relationship Id="rId307" Type="http://schemas.openxmlformats.org/officeDocument/2006/relationships/image" Target="../media/image568.png"/><Relationship Id="rId349" Type="http://schemas.openxmlformats.org/officeDocument/2006/relationships/image" Target="../media/image589.png"/><Relationship Id="rId88" Type="http://schemas.openxmlformats.org/officeDocument/2006/relationships/customXml" Target="../ink/ink352.xml"/><Relationship Id="rId111" Type="http://schemas.openxmlformats.org/officeDocument/2006/relationships/image" Target="../media/image470.png"/><Relationship Id="rId153" Type="http://schemas.openxmlformats.org/officeDocument/2006/relationships/image" Target="../media/image491.png"/><Relationship Id="rId195" Type="http://schemas.openxmlformats.org/officeDocument/2006/relationships/image" Target="../media/image512.png"/><Relationship Id="rId209" Type="http://schemas.openxmlformats.org/officeDocument/2006/relationships/image" Target="../media/image519.png"/><Relationship Id="rId360" Type="http://schemas.openxmlformats.org/officeDocument/2006/relationships/customXml" Target="../ink/ink488.xml"/><Relationship Id="rId416" Type="http://schemas.openxmlformats.org/officeDocument/2006/relationships/customXml" Target="../ink/ink516.xml"/><Relationship Id="rId220" Type="http://schemas.openxmlformats.org/officeDocument/2006/relationships/customXml" Target="../ink/ink418.xml"/><Relationship Id="rId458" Type="http://schemas.openxmlformats.org/officeDocument/2006/relationships/customXml" Target="../ink/ink537.xml"/><Relationship Id="rId15" Type="http://schemas.openxmlformats.org/officeDocument/2006/relationships/image" Target="../media/image422.png"/><Relationship Id="rId57" Type="http://schemas.openxmlformats.org/officeDocument/2006/relationships/image" Target="../media/image443.png"/><Relationship Id="rId262" Type="http://schemas.openxmlformats.org/officeDocument/2006/relationships/customXml" Target="../ink/ink439.xml"/><Relationship Id="rId318" Type="http://schemas.openxmlformats.org/officeDocument/2006/relationships/customXml" Target="../ink/ink467.xml"/><Relationship Id="rId99" Type="http://schemas.openxmlformats.org/officeDocument/2006/relationships/image" Target="../media/image464.png"/><Relationship Id="rId122" Type="http://schemas.openxmlformats.org/officeDocument/2006/relationships/customXml" Target="../ink/ink369.xml"/><Relationship Id="rId164" Type="http://schemas.openxmlformats.org/officeDocument/2006/relationships/customXml" Target="../ink/ink390.xml"/><Relationship Id="rId371" Type="http://schemas.openxmlformats.org/officeDocument/2006/relationships/image" Target="../media/image600.png"/><Relationship Id="rId427" Type="http://schemas.openxmlformats.org/officeDocument/2006/relationships/image" Target="../media/image628.png"/><Relationship Id="rId469" Type="http://schemas.openxmlformats.org/officeDocument/2006/relationships/image" Target="../media/image649.png"/><Relationship Id="rId26" Type="http://schemas.openxmlformats.org/officeDocument/2006/relationships/customXml" Target="../ink/ink321.xml"/><Relationship Id="rId231" Type="http://schemas.openxmlformats.org/officeDocument/2006/relationships/image" Target="../media/image530.png"/><Relationship Id="rId273" Type="http://schemas.openxmlformats.org/officeDocument/2006/relationships/image" Target="../media/image551.png"/><Relationship Id="rId329" Type="http://schemas.openxmlformats.org/officeDocument/2006/relationships/image" Target="../media/image579.png"/><Relationship Id="rId68" Type="http://schemas.openxmlformats.org/officeDocument/2006/relationships/customXml" Target="../ink/ink342.xml"/><Relationship Id="rId133" Type="http://schemas.openxmlformats.org/officeDocument/2006/relationships/image" Target="../media/image481.png"/><Relationship Id="rId175" Type="http://schemas.openxmlformats.org/officeDocument/2006/relationships/image" Target="../media/image502.png"/><Relationship Id="rId340" Type="http://schemas.openxmlformats.org/officeDocument/2006/relationships/customXml" Target="../ink/ink478.xml"/><Relationship Id="rId200" Type="http://schemas.openxmlformats.org/officeDocument/2006/relationships/customXml" Target="../ink/ink408.xml"/><Relationship Id="rId382" Type="http://schemas.openxmlformats.org/officeDocument/2006/relationships/customXml" Target="../ink/ink499.xml"/><Relationship Id="rId438" Type="http://schemas.openxmlformats.org/officeDocument/2006/relationships/customXml" Target="../ink/ink527.xml"/><Relationship Id="rId242" Type="http://schemas.openxmlformats.org/officeDocument/2006/relationships/customXml" Target="../ink/ink429.xml"/><Relationship Id="rId284" Type="http://schemas.openxmlformats.org/officeDocument/2006/relationships/customXml" Target="../ink/ink450.xml"/><Relationship Id="rId37" Type="http://schemas.openxmlformats.org/officeDocument/2006/relationships/image" Target="../media/image433.png"/><Relationship Id="rId79" Type="http://schemas.openxmlformats.org/officeDocument/2006/relationships/image" Target="../media/image454.png"/><Relationship Id="rId102" Type="http://schemas.openxmlformats.org/officeDocument/2006/relationships/customXml" Target="../ink/ink359.xml"/><Relationship Id="rId144" Type="http://schemas.openxmlformats.org/officeDocument/2006/relationships/customXml" Target="../ink/ink380.xml"/><Relationship Id="rId90" Type="http://schemas.openxmlformats.org/officeDocument/2006/relationships/customXml" Target="../ink/ink353.xml"/><Relationship Id="rId186" Type="http://schemas.openxmlformats.org/officeDocument/2006/relationships/customXml" Target="../ink/ink401.xml"/><Relationship Id="rId351" Type="http://schemas.openxmlformats.org/officeDocument/2006/relationships/image" Target="../media/image590.png"/><Relationship Id="rId393" Type="http://schemas.openxmlformats.org/officeDocument/2006/relationships/image" Target="../media/image611.png"/><Relationship Id="rId407" Type="http://schemas.openxmlformats.org/officeDocument/2006/relationships/image" Target="../media/image618.png"/><Relationship Id="rId449" Type="http://schemas.openxmlformats.org/officeDocument/2006/relationships/image" Target="../media/image639.png"/><Relationship Id="rId211" Type="http://schemas.openxmlformats.org/officeDocument/2006/relationships/image" Target="../media/image520.png"/><Relationship Id="rId253" Type="http://schemas.openxmlformats.org/officeDocument/2006/relationships/image" Target="../media/image541.png"/><Relationship Id="rId295" Type="http://schemas.openxmlformats.org/officeDocument/2006/relationships/image" Target="../media/image562.png"/><Relationship Id="rId309" Type="http://schemas.openxmlformats.org/officeDocument/2006/relationships/image" Target="../media/image569.png"/><Relationship Id="rId460" Type="http://schemas.openxmlformats.org/officeDocument/2006/relationships/customXml" Target="../ink/ink538.xml"/><Relationship Id="rId48" Type="http://schemas.openxmlformats.org/officeDocument/2006/relationships/customXml" Target="../ink/ink332.xml"/><Relationship Id="rId113" Type="http://schemas.openxmlformats.org/officeDocument/2006/relationships/image" Target="../media/image471.png"/><Relationship Id="rId320" Type="http://schemas.openxmlformats.org/officeDocument/2006/relationships/customXml" Target="../ink/ink468.xml"/><Relationship Id="rId155" Type="http://schemas.openxmlformats.org/officeDocument/2006/relationships/image" Target="../media/image492.png"/><Relationship Id="rId197" Type="http://schemas.openxmlformats.org/officeDocument/2006/relationships/image" Target="../media/image513.png"/><Relationship Id="rId362" Type="http://schemas.openxmlformats.org/officeDocument/2006/relationships/customXml" Target="../ink/ink489.xml"/><Relationship Id="rId418" Type="http://schemas.openxmlformats.org/officeDocument/2006/relationships/customXml" Target="../ink/ink517.xml"/><Relationship Id="rId222" Type="http://schemas.openxmlformats.org/officeDocument/2006/relationships/customXml" Target="../ink/ink419.xml"/><Relationship Id="rId264" Type="http://schemas.openxmlformats.org/officeDocument/2006/relationships/customXml" Target="../ink/ink440.xml"/><Relationship Id="rId471" Type="http://schemas.openxmlformats.org/officeDocument/2006/relationships/image" Target="../media/image650.png"/><Relationship Id="rId17" Type="http://schemas.openxmlformats.org/officeDocument/2006/relationships/image" Target="../media/image423.png"/><Relationship Id="rId59" Type="http://schemas.openxmlformats.org/officeDocument/2006/relationships/image" Target="../media/image444.png"/><Relationship Id="rId124" Type="http://schemas.openxmlformats.org/officeDocument/2006/relationships/customXml" Target="../ink/ink370.xml"/><Relationship Id="rId70" Type="http://schemas.openxmlformats.org/officeDocument/2006/relationships/customXml" Target="../ink/ink343.xml"/><Relationship Id="rId166" Type="http://schemas.openxmlformats.org/officeDocument/2006/relationships/customXml" Target="../ink/ink391.xml"/><Relationship Id="rId331" Type="http://schemas.openxmlformats.org/officeDocument/2006/relationships/image" Target="../media/image580.png"/><Relationship Id="rId373" Type="http://schemas.openxmlformats.org/officeDocument/2006/relationships/image" Target="../media/image601.png"/><Relationship Id="rId429" Type="http://schemas.openxmlformats.org/officeDocument/2006/relationships/image" Target="../media/image629.png"/><Relationship Id="rId1" Type="http://schemas.openxmlformats.org/officeDocument/2006/relationships/slideLayout" Target="../slideLayouts/slideLayout3.xml"/><Relationship Id="rId233" Type="http://schemas.openxmlformats.org/officeDocument/2006/relationships/image" Target="../media/image531.png"/><Relationship Id="rId440" Type="http://schemas.openxmlformats.org/officeDocument/2006/relationships/customXml" Target="../ink/ink528.xml"/><Relationship Id="rId28" Type="http://schemas.openxmlformats.org/officeDocument/2006/relationships/customXml" Target="../ink/ink322.xml"/><Relationship Id="rId275" Type="http://schemas.openxmlformats.org/officeDocument/2006/relationships/image" Target="../media/image552.png"/><Relationship Id="rId300" Type="http://schemas.openxmlformats.org/officeDocument/2006/relationships/customXml" Target="../ink/ink458.xml"/><Relationship Id="rId81" Type="http://schemas.openxmlformats.org/officeDocument/2006/relationships/image" Target="../media/image455.png"/><Relationship Id="rId135" Type="http://schemas.openxmlformats.org/officeDocument/2006/relationships/image" Target="../media/image482.png"/><Relationship Id="rId177" Type="http://schemas.openxmlformats.org/officeDocument/2006/relationships/image" Target="../media/image503.png"/><Relationship Id="rId342" Type="http://schemas.openxmlformats.org/officeDocument/2006/relationships/customXml" Target="../ink/ink479.xml"/><Relationship Id="rId384" Type="http://schemas.openxmlformats.org/officeDocument/2006/relationships/customXml" Target="../ink/ink500.xml"/><Relationship Id="rId202" Type="http://schemas.openxmlformats.org/officeDocument/2006/relationships/customXml" Target="../ink/ink409.xml"/><Relationship Id="rId244" Type="http://schemas.openxmlformats.org/officeDocument/2006/relationships/customXml" Target="../ink/ink430.xml"/><Relationship Id="rId39" Type="http://schemas.openxmlformats.org/officeDocument/2006/relationships/image" Target="../media/image434.png"/><Relationship Id="rId286" Type="http://schemas.openxmlformats.org/officeDocument/2006/relationships/customXml" Target="../ink/ink451.xml"/><Relationship Id="rId451" Type="http://schemas.openxmlformats.org/officeDocument/2006/relationships/image" Target="../media/image640.png"/><Relationship Id="rId50" Type="http://schemas.openxmlformats.org/officeDocument/2006/relationships/customXml" Target="../ink/ink333.xml"/><Relationship Id="rId104" Type="http://schemas.openxmlformats.org/officeDocument/2006/relationships/customXml" Target="../ink/ink360.xml"/><Relationship Id="rId146" Type="http://schemas.openxmlformats.org/officeDocument/2006/relationships/customXml" Target="../ink/ink381.xml"/><Relationship Id="rId188" Type="http://schemas.openxmlformats.org/officeDocument/2006/relationships/customXml" Target="../ink/ink402.xml"/><Relationship Id="rId311" Type="http://schemas.openxmlformats.org/officeDocument/2006/relationships/image" Target="../media/image570.png"/><Relationship Id="rId353" Type="http://schemas.openxmlformats.org/officeDocument/2006/relationships/image" Target="../media/image591.png"/><Relationship Id="rId395" Type="http://schemas.openxmlformats.org/officeDocument/2006/relationships/image" Target="../media/image612.png"/><Relationship Id="rId409" Type="http://schemas.openxmlformats.org/officeDocument/2006/relationships/image" Target="../media/image619.png"/><Relationship Id="rId92" Type="http://schemas.openxmlformats.org/officeDocument/2006/relationships/customXml" Target="../ink/ink354.xml"/><Relationship Id="rId213" Type="http://schemas.openxmlformats.org/officeDocument/2006/relationships/image" Target="../media/image521.png"/><Relationship Id="rId420" Type="http://schemas.openxmlformats.org/officeDocument/2006/relationships/customXml" Target="../ink/ink518.xml"/><Relationship Id="rId255" Type="http://schemas.openxmlformats.org/officeDocument/2006/relationships/image" Target="../media/image542.png"/><Relationship Id="rId297" Type="http://schemas.openxmlformats.org/officeDocument/2006/relationships/image" Target="../media/image563.png"/><Relationship Id="rId462" Type="http://schemas.openxmlformats.org/officeDocument/2006/relationships/customXml" Target="../ink/ink539.xml"/><Relationship Id="rId115" Type="http://schemas.openxmlformats.org/officeDocument/2006/relationships/image" Target="../media/image472.png"/><Relationship Id="rId157" Type="http://schemas.openxmlformats.org/officeDocument/2006/relationships/image" Target="../media/image493.png"/><Relationship Id="rId322" Type="http://schemas.openxmlformats.org/officeDocument/2006/relationships/customXml" Target="../ink/ink469.xml"/><Relationship Id="rId364" Type="http://schemas.openxmlformats.org/officeDocument/2006/relationships/customXml" Target="../ink/ink490.xml"/><Relationship Id="rId61" Type="http://schemas.openxmlformats.org/officeDocument/2006/relationships/image" Target="../media/image445.png"/><Relationship Id="rId199" Type="http://schemas.openxmlformats.org/officeDocument/2006/relationships/image" Target="../media/image514.png"/><Relationship Id="rId19" Type="http://schemas.openxmlformats.org/officeDocument/2006/relationships/image" Target="../media/image424.png"/><Relationship Id="rId224" Type="http://schemas.openxmlformats.org/officeDocument/2006/relationships/customXml" Target="../ink/ink420.xml"/><Relationship Id="rId266" Type="http://schemas.openxmlformats.org/officeDocument/2006/relationships/customXml" Target="../ink/ink441.xml"/><Relationship Id="rId431" Type="http://schemas.openxmlformats.org/officeDocument/2006/relationships/image" Target="../media/image630.png"/><Relationship Id="rId473" Type="http://schemas.openxmlformats.org/officeDocument/2006/relationships/image" Target="../media/image651.png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7.xml"/><Relationship Id="rId21" Type="http://schemas.openxmlformats.org/officeDocument/2006/relationships/image" Target="../media/image661.png"/><Relationship Id="rId42" Type="http://schemas.openxmlformats.org/officeDocument/2006/relationships/customXml" Target="../ink/ink565.xml"/><Relationship Id="rId47" Type="http://schemas.openxmlformats.org/officeDocument/2006/relationships/image" Target="../media/image674.png"/><Relationship Id="rId63" Type="http://schemas.openxmlformats.org/officeDocument/2006/relationships/image" Target="../media/image682.png"/><Relationship Id="rId68" Type="http://schemas.openxmlformats.org/officeDocument/2006/relationships/customXml" Target="../ink/ink578.xml"/><Relationship Id="rId84" Type="http://schemas.openxmlformats.org/officeDocument/2006/relationships/customXml" Target="../ink/ink586.xml"/><Relationship Id="rId89" Type="http://schemas.openxmlformats.org/officeDocument/2006/relationships/image" Target="../media/image695.png"/><Relationship Id="rId16" Type="http://schemas.openxmlformats.org/officeDocument/2006/relationships/customXml" Target="../ink/ink552.xml"/><Relationship Id="rId11" Type="http://schemas.openxmlformats.org/officeDocument/2006/relationships/image" Target="../media/image656.png"/><Relationship Id="rId32" Type="http://schemas.openxmlformats.org/officeDocument/2006/relationships/customXml" Target="../ink/ink560.xml"/><Relationship Id="rId37" Type="http://schemas.openxmlformats.org/officeDocument/2006/relationships/image" Target="../media/image669.png"/><Relationship Id="rId53" Type="http://schemas.openxmlformats.org/officeDocument/2006/relationships/image" Target="../media/image677.png"/><Relationship Id="rId58" Type="http://schemas.openxmlformats.org/officeDocument/2006/relationships/customXml" Target="../ink/ink573.xml"/><Relationship Id="rId74" Type="http://schemas.openxmlformats.org/officeDocument/2006/relationships/customXml" Target="../ink/ink581.xml"/><Relationship Id="rId79" Type="http://schemas.openxmlformats.org/officeDocument/2006/relationships/image" Target="../media/image690.png"/><Relationship Id="rId5" Type="http://schemas.openxmlformats.org/officeDocument/2006/relationships/image" Target="../media/image653.png"/><Relationship Id="rId90" Type="http://schemas.openxmlformats.org/officeDocument/2006/relationships/customXml" Target="../ink/ink589.xml"/><Relationship Id="rId95" Type="http://schemas.openxmlformats.org/officeDocument/2006/relationships/image" Target="../media/image698.png"/><Relationship Id="rId22" Type="http://schemas.openxmlformats.org/officeDocument/2006/relationships/customXml" Target="../ink/ink555.xml"/><Relationship Id="rId27" Type="http://schemas.openxmlformats.org/officeDocument/2006/relationships/image" Target="../media/image664.png"/><Relationship Id="rId43" Type="http://schemas.openxmlformats.org/officeDocument/2006/relationships/image" Target="../media/image672.png"/><Relationship Id="rId48" Type="http://schemas.openxmlformats.org/officeDocument/2006/relationships/customXml" Target="../ink/ink568.xml"/><Relationship Id="rId64" Type="http://schemas.openxmlformats.org/officeDocument/2006/relationships/customXml" Target="../ink/ink576.xml"/><Relationship Id="rId69" Type="http://schemas.openxmlformats.org/officeDocument/2006/relationships/image" Target="../media/image685.png"/><Relationship Id="rId80" Type="http://schemas.openxmlformats.org/officeDocument/2006/relationships/customXml" Target="../ink/ink584.xml"/><Relationship Id="rId85" Type="http://schemas.openxmlformats.org/officeDocument/2006/relationships/image" Target="../media/image693.png"/><Relationship Id="rId3" Type="http://schemas.openxmlformats.org/officeDocument/2006/relationships/image" Target="../media/image652.png"/><Relationship Id="rId12" Type="http://schemas.openxmlformats.org/officeDocument/2006/relationships/customXml" Target="../ink/ink550.xml"/><Relationship Id="rId17" Type="http://schemas.openxmlformats.org/officeDocument/2006/relationships/image" Target="../media/image659.png"/><Relationship Id="rId25" Type="http://schemas.openxmlformats.org/officeDocument/2006/relationships/image" Target="../media/image663.png"/><Relationship Id="rId33" Type="http://schemas.openxmlformats.org/officeDocument/2006/relationships/image" Target="../media/image667.png"/><Relationship Id="rId38" Type="http://schemas.openxmlformats.org/officeDocument/2006/relationships/customXml" Target="../ink/ink563.xml"/><Relationship Id="rId46" Type="http://schemas.openxmlformats.org/officeDocument/2006/relationships/customXml" Target="../ink/ink567.xml"/><Relationship Id="rId59" Type="http://schemas.openxmlformats.org/officeDocument/2006/relationships/image" Target="../media/image680.png"/><Relationship Id="rId67" Type="http://schemas.openxmlformats.org/officeDocument/2006/relationships/image" Target="../media/image684.png"/><Relationship Id="rId20" Type="http://schemas.openxmlformats.org/officeDocument/2006/relationships/customXml" Target="../ink/ink554.xml"/><Relationship Id="rId41" Type="http://schemas.openxmlformats.org/officeDocument/2006/relationships/image" Target="../media/image671.png"/><Relationship Id="rId54" Type="http://schemas.openxmlformats.org/officeDocument/2006/relationships/customXml" Target="../ink/ink571.xml"/><Relationship Id="rId62" Type="http://schemas.openxmlformats.org/officeDocument/2006/relationships/customXml" Target="../ink/ink575.xml"/><Relationship Id="rId70" Type="http://schemas.openxmlformats.org/officeDocument/2006/relationships/customXml" Target="../ink/ink579.xml"/><Relationship Id="rId75" Type="http://schemas.openxmlformats.org/officeDocument/2006/relationships/image" Target="../media/image688.png"/><Relationship Id="rId83" Type="http://schemas.openxmlformats.org/officeDocument/2006/relationships/image" Target="../media/image692.png"/><Relationship Id="rId88" Type="http://schemas.openxmlformats.org/officeDocument/2006/relationships/customXml" Target="../ink/ink588.xml"/><Relationship Id="rId91" Type="http://schemas.openxmlformats.org/officeDocument/2006/relationships/image" Target="../media/image696.png"/><Relationship Id="rId96" Type="http://schemas.openxmlformats.org/officeDocument/2006/relationships/customXml" Target="../ink/ink59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47.xml"/><Relationship Id="rId15" Type="http://schemas.openxmlformats.org/officeDocument/2006/relationships/image" Target="../media/image658.png"/><Relationship Id="rId23" Type="http://schemas.openxmlformats.org/officeDocument/2006/relationships/image" Target="../media/image662.png"/><Relationship Id="rId28" Type="http://schemas.openxmlformats.org/officeDocument/2006/relationships/customXml" Target="../ink/ink558.xml"/><Relationship Id="rId36" Type="http://schemas.openxmlformats.org/officeDocument/2006/relationships/customXml" Target="../ink/ink562.xml"/><Relationship Id="rId49" Type="http://schemas.openxmlformats.org/officeDocument/2006/relationships/image" Target="../media/image675.png"/><Relationship Id="rId57" Type="http://schemas.openxmlformats.org/officeDocument/2006/relationships/image" Target="../media/image679.png"/><Relationship Id="rId10" Type="http://schemas.openxmlformats.org/officeDocument/2006/relationships/customXml" Target="../ink/ink549.xml"/><Relationship Id="rId31" Type="http://schemas.openxmlformats.org/officeDocument/2006/relationships/image" Target="../media/image666.png"/><Relationship Id="rId44" Type="http://schemas.openxmlformats.org/officeDocument/2006/relationships/customXml" Target="../ink/ink566.xml"/><Relationship Id="rId52" Type="http://schemas.openxmlformats.org/officeDocument/2006/relationships/customXml" Target="../ink/ink570.xml"/><Relationship Id="rId60" Type="http://schemas.openxmlformats.org/officeDocument/2006/relationships/customXml" Target="../ink/ink574.xml"/><Relationship Id="rId65" Type="http://schemas.openxmlformats.org/officeDocument/2006/relationships/image" Target="../media/image683.png"/><Relationship Id="rId73" Type="http://schemas.openxmlformats.org/officeDocument/2006/relationships/image" Target="../media/image687.png"/><Relationship Id="rId78" Type="http://schemas.openxmlformats.org/officeDocument/2006/relationships/customXml" Target="../ink/ink583.xml"/><Relationship Id="rId81" Type="http://schemas.openxmlformats.org/officeDocument/2006/relationships/image" Target="../media/image691.png"/><Relationship Id="rId86" Type="http://schemas.openxmlformats.org/officeDocument/2006/relationships/customXml" Target="../ink/ink587.xml"/><Relationship Id="rId94" Type="http://schemas.openxmlformats.org/officeDocument/2006/relationships/customXml" Target="../ink/ink591.xml"/><Relationship Id="rId4" Type="http://schemas.openxmlformats.org/officeDocument/2006/relationships/customXml" Target="../ink/ink546.xml"/><Relationship Id="rId9" Type="http://schemas.openxmlformats.org/officeDocument/2006/relationships/image" Target="../media/image655.png"/><Relationship Id="rId13" Type="http://schemas.openxmlformats.org/officeDocument/2006/relationships/image" Target="../media/image657.png"/><Relationship Id="rId18" Type="http://schemas.openxmlformats.org/officeDocument/2006/relationships/customXml" Target="../ink/ink553.xml"/><Relationship Id="rId39" Type="http://schemas.openxmlformats.org/officeDocument/2006/relationships/image" Target="../media/image670.png"/><Relationship Id="rId34" Type="http://schemas.openxmlformats.org/officeDocument/2006/relationships/customXml" Target="../ink/ink561.xml"/><Relationship Id="rId50" Type="http://schemas.openxmlformats.org/officeDocument/2006/relationships/customXml" Target="../ink/ink569.xml"/><Relationship Id="rId55" Type="http://schemas.openxmlformats.org/officeDocument/2006/relationships/image" Target="../media/image678.png"/><Relationship Id="rId76" Type="http://schemas.openxmlformats.org/officeDocument/2006/relationships/customXml" Target="../ink/ink582.xml"/><Relationship Id="rId97" Type="http://schemas.openxmlformats.org/officeDocument/2006/relationships/image" Target="../media/image699.png"/><Relationship Id="rId7" Type="http://schemas.openxmlformats.org/officeDocument/2006/relationships/image" Target="../media/image654.png"/><Relationship Id="rId71" Type="http://schemas.openxmlformats.org/officeDocument/2006/relationships/image" Target="../media/image686.png"/><Relationship Id="rId92" Type="http://schemas.openxmlformats.org/officeDocument/2006/relationships/customXml" Target="../ink/ink590.xml"/><Relationship Id="rId2" Type="http://schemas.openxmlformats.org/officeDocument/2006/relationships/customXml" Target="../ink/ink545.xml"/><Relationship Id="rId29" Type="http://schemas.openxmlformats.org/officeDocument/2006/relationships/image" Target="../media/image665.png"/><Relationship Id="rId24" Type="http://schemas.openxmlformats.org/officeDocument/2006/relationships/customXml" Target="../ink/ink556.xml"/><Relationship Id="rId40" Type="http://schemas.openxmlformats.org/officeDocument/2006/relationships/customXml" Target="../ink/ink564.xml"/><Relationship Id="rId45" Type="http://schemas.openxmlformats.org/officeDocument/2006/relationships/image" Target="../media/image673.png"/><Relationship Id="rId66" Type="http://schemas.openxmlformats.org/officeDocument/2006/relationships/customXml" Target="../ink/ink577.xml"/><Relationship Id="rId87" Type="http://schemas.openxmlformats.org/officeDocument/2006/relationships/image" Target="../media/image694.png"/><Relationship Id="rId61" Type="http://schemas.openxmlformats.org/officeDocument/2006/relationships/image" Target="../media/image681.png"/><Relationship Id="rId82" Type="http://schemas.openxmlformats.org/officeDocument/2006/relationships/customXml" Target="../ink/ink585.xml"/><Relationship Id="rId19" Type="http://schemas.openxmlformats.org/officeDocument/2006/relationships/image" Target="../media/image660.png"/><Relationship Id="rId14" Type="http://schemas.openxmlformats.org/officeDocument/2006/relationships/customXml" Target="../ink/ink551.xml"/><Relationship Id="rId30" Type="http://schemas.openxmlformats.org/officeDocument/2006/relationships/customXml" Target="../ink/ink559.xml"/><Relationship Id="rId35" Type="http://schemas.openxmlformats.org/officeDocument/2006/relationships/image" Target="../media/image668.png"/><Relationship Id="rId56" Type="http://schemas.openxmlformats.org/officeDocument/2006/relationships/customXml" Target="../ink/ink572.xml"/><Relationship Id="rId77" Type="http://schemas.openxmlformats.org/officeDocument/2006/relationships/image" Target="../media/image689.png"/><Relationship Id="rId8" Type="http://schemas.openxmlformats.org/officeDocument/2006/relationships/customXml" Target="../ink/ink548.xml"/><Relationship Id="rId51" Type="http://schemas.openxmlformats.org/officeDocument/2006/relationships/image" Target="../media/image676.png"/><Relationship Id="rId72" Type="http://schemas.openxmlformats.org/officeDocument/2006/relationships/customXml" Target="../ink/ink580.xml"/><Relationship Id="rId93" Type="http://schemas.openxmlformats.org/officeDocument/2006/relationships/image" Target="../media/image6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0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1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2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4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umentation.signavio.com/suite/en-us/Content/process-intelligence/signal.htm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jpg"/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jpg"/><Relationship Id="rId2" Type="http://schemas.openxmlformats.org/officeDocument/2006/relationships/image" Target="../media/image70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710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7.png"/><Relationship Id="rId13" Type="http://schemas.openxmlformats.org/officeDocument/2006/relationships/image" Target="../media/image722.png"/><Relationship Id="rId18" Type="http://schemas.openxmlformats.org/officeDocument/2006/relationships/image" Target="../media/image727.jpg"/><Relationship Id="rId3" Type="http://schemas.openxmlformats.org/officeDocument/2006/relationships/image" Target="../media/image712.png"/><Relationship Id="rId21" Type="http://schemas.openxmlformats.org/officeDocument/2006/relationships/image" Target="../media/image249.png"/><Relationship Id="rId7" Type="http://schemas.openxmlformats.org/officeDocument/2006/relationships/image" Target="../media/image716.jpg"/><Relationship Id="rId12" Type="http://schemas.openxmlformats.org/officeDocument/2006/relationships/image" Target="../media/image721.png"/><Relationship Id="rId17" Type="http://schemas.openxmlformats.org/officeDocument/2006/relationships/image" Target="../media/image726.jpg"/><Relationship Id="rId2" Type="http://schemas.openxmlformats.org/officeDocument/2006/relationships/image" Target="../media/image711.png"/><Relationship Id="rId16" Type="http://schemas.openxmlformats.org/officeDocument/2006/relationships/image" Target="../media/image725.png"/><Relationship Id="rId20" Type="http://schemas.openxmlformats.org/officeDocument/2006/relationships/image" Target="../media/image7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5.png"/><Relationship Id="rId11" Type="http://schemas.openxmlformats.org/officeDocument/2006/relationships/image" Target="../media/image720.png"/><Relationship Id="rId5" Type="http://schemas.openxmlformats.org/officeDocument/2006/relationships/image" Target="../media/image714.png"/><Relationship Id="rId15" Type="http://schemas.openxmlformats.org/officeDocument/2006/relationships/image" Target="../media/image724.png"/><Relationship Id="rId10" Type="http://schemas.openxmlformats.org/officeDocument/2006/relationships/image" Target="../media/image719.png"/><Relationship Id="rId19" Type="http://schemas.openxmlformats.org/officeDocument/2006/relationships/image" Target="../media/image728.png"/><Relationship Id="rId4" Type="http://schemas.openxmlformats.org/officeDocument/2006/relationships/image" Target="../media/image713.png"/><Relationship Id="rId9" Type="http://schemas.openxmlformats.org/officeDocument/2006/relationships/image" Target="../media/image718.png"/><Relationship Id="rId14" Type="http://schemas.openxmlformats.org/officeDocument/2006/relationships/image" Target="../media/image7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jpg"/><Relationship Id="rId2" Type="http://schemas.openxmlformats.org/officeDocument/2006/relationships/image" Target="../media/image7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jpg"/><Relationship Id="rId2" Type="http://schemas.openxmlformats.org/officeDocument/2006/relationships/image" Target="../media/image7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735.png"/><Relationship Id="rId7" Type="http://schemas.openxmlformats.org/officeDocument/2006/relationships/image" Target="../media/image739.png"/><Relationship Id="rId2" Type="http://schemas.openxmlformats.org/officeDocument/2006/relationships/image" Target="../media/image7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8.png"/><Relationship Id="rId5" Type="http://schemas.openxmlformats.org/officeDocument/2006/relationships/image" Target="../media/image737.png"/><Relationship Id="rId4" Type="http://schemas.openxmlformats.org/officeDocument/2006/relationships/image" Target="../media/image736.png"/><Relationship Id="rId9" Type="http://schemas.openxmlformats.org/officeDocument/2006/relationships/image" Target="../media/image2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2.bin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743.png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jpeg"/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png"/><Relationship Id="rId13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12" Type="http://schemas.openxmlformats.org/officeDocument/2006/relationships/image" Target="../media/image75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749.png"/><Relationship Id="rId4" Type="http://schemas.openxmlformats.org/officeDocument/2006/relationships/image" Target="../media/image746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72585"/>
            <a:ext cx="1859441" cy="1836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641" y="3190875"/>
            <a:ext cx="553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Trainer- Anubhav Oberoy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70216"/>
            <a:ext cx="59182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11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8650" y="1315974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6853" y="3667505"/>
            <a:ext cx="7127240" cy="0"/>
          </a:xfrm>
          <a:custGeom>
            <a:avLst/>
            <a:gdLst/>
            <a:ahLst/>
            <a:cxnLst/>
            <a:rect l="l" t="t" r="r" b="b"/>
            <a:pathLst>
              <a:path w="7127240">
                <a:moveTo>
                  <a:pt x="0" y="0"/>
                </a:moveTo>
                <a:lnTo>
                  <a:pt x="7126732" y="0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19693" y="1315974"/>
            <a:ext cx="0" cy="2279015"/>
          </a:xfrm>
          <a:custGeom>
            <a:avLst/>
            <a:gdLst/>
            <a:ahLst/>
            <a:cxnLst/>
            <a:rect l="l" t="t" r="r" b="b"/>
            <a:pathLst>
              <a:path h="2279015">
                <a:moveTo>
                  <a:pt x="0" y="0"/>
                </a:moveTo>
                <a:lnTo>
                  <a:pt x="0" y="2278506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9693" y="3769614"/>
            <a:ext cx="0" cy="2534920"/>
          </a:xfrm>
          <a:custGeom>
            <a:avLst/>
            <a:gdLst/>
            <a:ahLst/>
            <a:cxnLst/>
            <a:rect l="l" t="t" r="r" b="b"/>
            <a:pathLst>
              <a:path h="2534920">
                <a:moveTo>
                  <a:pt x="0" y="0"/>
                </a:moveTo>
                <a:lnTo>
                  <a:pt x="0" y="2534920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6513" y="1347596"/>
            <a:ext cx="15798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QUANTIFY</a:t>
            </a:r>
            <a:r>
              <a:rPr sz="1400" b="1" spc="-7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9521" y="3230626"/>
            <a:ext cx="20294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Drill-Down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Filtering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73497" y="1711198"/>
            <a:ext cx="2929890" cy="1465580"/>
            <a:chOff x="4873497" y="1711198"/>
            <a:chExt cx="2929890" cy="14655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9847" y="1717548"/>
              <a:ext cx="2916936" cy="14523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76672" y="1714373"/>
              <a:ext cx="2923540" cy="1459230"/>
            </a:xfrm>
            <a:custGeom>
              <a:avLst/>
              <a:gdLst/>
              <a:ahLst/>
              <a:cxnLst/>
              <a:rect l="l" t="t" r="r" b="b"/>
              <a:pathLst>
                <a:path w="2923540" h="1459230">
                  <a:moveTo>
                    <a:pt x="0" y="1458722"/>
                  </a:moveTo>
                  <a:lnTo>
                    <a:pt x="2923286" y="1458722"/>
                  </a:lnTo>
                  <a:lnTo>
                    <a:pt x="2923286" y="0"/>
                  </a:lnTo>
                  <a:lnTo>
                    <a:pt x="0" y="0"/>
                  </a:lnTo>
                  <a:lnTo>
                    <a:pt x="0" y="14587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08990" y="4009866"/>
            <a:ext cx="2997200" cy="1494155"/>
            <a:chOff x="808990" y="4009866"/>
            <a:chExt cx="2997200" cy="149415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340" y="4082795"/>
              <a:ext cx="2836164" cy="14142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2165" y="4079620"/>
              <a:ext cx="2842895" cy="1421130"/>
            </a:xfrm>
            <a:custGeom>
              <a:avLst/>
              <a:gdLst/>
              <a:ahLst/>
              <a:cxnLst/>
              <a:rect l="l" t="t" r="r" b="b"/>
              <a:pathLst>
                <a:path w="2842895" h="1421129">
                  <a:moveTo>
                    <a:pt x="0" y="1420621"/>
                  </a:moveTo>
                  <a:lnTo>
                    <a:pt x="2842514" y="1420621"/>
                  </a:lnTo>
                  <a:lnTo>
                    <a:pt x="2842514" y="0"/>
                  </a:lnTo>
                  <a:lnTo>
                    <a:pt x="0" y="0"/>
                  </a:lnTo>
                  <a:lnTo>
                    <a:pt x="0" y="142062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5780" y="4022566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30" y="0"/>
                  </a:moveTo>
                  <a:lnTo>
                    <a:pt x="151241" y="21875"/>
                  </a:lnTo>
                  <a:lnTo>
                    <a:pt x="11414" y="203358"/>
                  </a:lnTo>
                  <a:lnTo>
                    <a:pt x="0" y="245633"/>
                  </a:lnTo>
                  <a:lnTo>
                    <a:pt x="6931" y="266455"/>
                  </a:lnTo>
                  <a:lnTo>
                    <a:pt x="21828" y="283622"/>
                  </a:lnTo>
                  <a:lnTo>
                    <a:pt x="615807" y="741203"/>
                  </a:lnTo>
                  <a:lnTo>
                    <a:pt x="636188" y="751310"/>
                  </a:lnTo>
                  <a:lnTo>
                    <a:pt x="658082" y="752713"/>
                  </a:lnTo>
                  <a:lnTo>
                    <a:pt x="678904" y="745757"/>
                  </a:lnTo>
                  <a:lnTo>
                    <a:pt x="696071" y="730789"/>
                  </a:lnTo>
                  <a:lnTo>
                    <a:pt x="835898" y="549306"/>
                  </a:lnTo>
                  <a:lnTo>
                    <a:pt x="845950" y="528925"/>
                  </a:lnTo>
                  <a:lnTo>
                    <a:pt x="847359" y="507031"/>
                  </a:lnTo>
                  <a:lnTo>
                    <a:pt x="840434" y="486209"/>
                  </a:lnTo>
                  <a:lnTo>
                    <a:pt x="825484" y="469042"/>
                  </a:lnTo>
                  <a:lnTo>
                    <a:pt x="231505" y="11461"/>
                  </a:lnTo>
                  <a:lnTo>
                    <a:pt x="211123" y="1408"/>
                  </a:lnTo>
                  <a:lnTo>
                    <a:pt x="189230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5780" y="4022566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75"/>
                  </a:moveTo>
                  <a:lnTo>
                    <a:pt x="168407" y="6925"/>
                  </a:lnTo>
                  <a:lnTo>
                    <a:pt x="189230" y="0"/>
                  </a:lnTo>
                  <a:lnTo>
                    <a:pt x="211123" y="1408"/>
                  </a:lnTo>
                  <a:lnTo>
                    <a:pt x="231505" y="11461"/>
                  </a:lnTo>
                  <a:lnTo>
                    <a:pt x="825484" y="469042"/>
                  </a:lnTo>
                  <a:lnTo>
                    <a:pt x="840434" y="486209"/>
                  </a:lnTo>
                  <a:lnTo>
                    <a:pt x="847359" y="507031"/>
                  </a:lnTo>
                  <a:lnTo>
                    <a:pt x="845950" y="528925"/>
                  </a:lnTo>
                  <a:lnTo>
                    <a:pt x="835898" y="549306"/>
                  </a:lnTo>
                  <a:lnTo>
                    <a:pt x="696071" y="730789"/>
                  </a:lnTo>
                  <a:lnTo>
                    <a:pt x="678904" y="745757"/>
                  </a:lnTo>
                  <a:lnTo>
                    <a:pt x="658082" y="752713"/>
                  </a:lnTo>
                  <a:lnTo>
                    <a:pt x="636188" y="751310"/>
                  </a:lnTo>
                  <a:lnTo>
                    <a:pt x="615807" y="741203"/>
                  </a:lnTo>
                  <a:lnTo>
                    <a:pt x="21828" y="283622"/>
                  </a:lnTo>
                  <a:lnTo>
                    <a:pt x="6931" y="266455"/>
                  </a:lnTo>
                  <a:lnTo>
                    <a:pt x="0" y="245633"/>
                  </a:lnTo>
                  <a:lnTo>
                    <a:pt x="1379" y="223740"/>
                  </a:lnTo>
                  <a:lnTo>
                    <a:pt x="11414" y="203358"/>
                  </a:lnTo>
                  <a:lnTo>
                    <a:pt x="151241" y="218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62426" y="4228591"/>
              <a:ext cx="396240" cy="349250"/>
            </a:xfrm>
            <a:custGeom>
              <a:avLst/>
              <a:gdLst/>
              <a:ahLst/>
              <a:cxnLst/>
              <a:rect l="l" t="t" r="r" b="b"/>
              <a:pathLst>
                <a:path w="396239" h="349250">
                  <a:moveTo>
                    <a:pt x="321056" y="299719"/>
                  </a:moveTo>
                  <a:lnTo>
                    <a:pt x="317119" y="307339"/>
                  </a:lnTo>
                  <a:lnTo>
                    <a:pt x="315975" y="314959"/>
                  </a:lnTo>
                  <a:lnTo>
                    <a:pt x="319277" y="327659"/>
                  </a:lnTo>
                  <a:lnTo>
                    <a:pt x="352806" y="349249"/>
                  </a:lnTo>
                  <a:lnTo>
                    <a:pt x="357632" y="349249"/>
                  </a:lnTo>
                  <a:lnTo>
                    <a:pt x="366522" y="346709"/>
                  </a:lnTo>
                  <a:lnTo>
                    <a:pt x="370077" y="344169"/>
                  </a:lnTo>
                  <a:lnTo>
                    <a:pt x="374734" y="337819"/>
                  </a:lnTo>
                  <a:lnTo>
                    <a:pt x="348234" y="337819"/>
                  </a:lnTo>
                  <a:lnTo>
                    <a:pt x="343915" y="336549"/>
                  </a:lnTo>
                  <a:lnTo>
                    <a:pt x="334263" y="328929"/>
                  </a:lnTo>
                  <a:lnTo>
                    <a:pt x="331343" y="323849"/>
                  </a:lnTo>
                  <a:lnTo>
                    <a:pt x="329311" y="316229"/>
                  </a:lnTo>
                  <a:lnTo>
                    <a:pt x="330200" y="311149"/>
                  </a:lnTo>
                  <a:lnTo>
                    <a:pt x="332867" y="306069"/>
                  </a:lnTo>
                  <a:lnTo>
                    <a:pt x="321056" y="299719"/>
                  </a:lnTo>
                  <a:close/>
                </a:path>
                <a:path w="396239" h="349250">
                  <a:moveTo>
                    <a:pt x="367157" y="266699"/>
                  </a:moveTo>
                  <a:lnTo>
                    <a:pt x="354838" y="266699"/>
                  </a:lnTo>
                  <a:lnTo>
                    <a:pt x="351789" y="267969"/>
                  </a:lnTo>
                  <a:lnTo>
                    <a:pt x="348614" y="269239"/>
                  </a:lnTo>
                  <a:lnTo>
                    <a:pt x="346075" y="271779"/>
                  </a:lnTo>
                  <a:lnTo>
                    <a:pt x="343915" y="274319"/>
                  </a:lnTo>
                  <a:lnTo>
                    <a:pt x="341502" y="276859"/>
                  </a:lnTo>
                  <a:lnTo>
                    <a:pt x="340106" y="280669"/>
                  </a:lnTo>
                  <a:lnTo>
                    <a:pt x="339344" y="288289"/>
                  </a:lnTo>
                  <a:lnTo>
                    <a:pt x="340106" y="292099"/>
                  </a:lnTo>
                  <a:lnTo>
                    <a:pt x="343915" y="299719"/>
                  </a:lnTo>
                  <a:lnTo>
                    <a:pt x="347980" y="304799"/>
                  </a:lnTo>
                  <a:lnTo>
                    <a:pt x="354202" y="313689"/>
                  </a:lnTo>
                  <a:lnTo>
                    <a:pt x="358901" y="318769"/>
                  </a:lnTo>
                  <a:lnTo>
                    <a:pt x="361569" y="323849"/>
                  </a:lnTo>
                  <a:lnTo>
                    <a:pt x="362331" y="325119"/>
                  </a:lnTo>
                  <a:lnTo>
                    <a:pt x="363347" y="327659"/>
                  </a:lnTo>
                  <a:lnTo>
                    <a:pt x="362965" y="331469"/>
                  </a:lnTo>
                  <a:lnTo>
                    <a:pt x="361061" y="332739"/>
                  </a:lnTo>
                  <a:lnTo>
                    <a:pt x="359028" y="336549"/>
                  </a:lnTo>
                  <a:lnTo>
                    <a:pt x="356108" y="337819"/>
                  </a:lnTo>
                  <a:lnTo>
                    <a:pt x="374734" y="337819"/>
                  </a:lnTo>
                  <a:lnTo>
                    <a:pt x="375665" y="336549"/>
                  </a:lnTo>
                  <a:lnTo>
                    <a:pt x="377189" y="332739"/>
                  </a:lnTo>
                  <a:lnTo>
                    <a:pt x="377317" y="330199"/>
                  </a:lnTo>
                  <a:lnTo>
                    <a:pt x="377571" y="326389"/>
                  </a:lnTo>
                  <a:lnTo>
                    <a:pt x="376555" y="322579"/>
                  </a:lnTo>
                  <a:lnTo>
                    <a:pt x="374650" y="318769"/>
                  </a:lnTo>
                  <a:lnTo>
                    <a:pt x="372618" y="314959"/>
                  </a:lnTo>
                  <a:lnTo>
                    <a:pt x="368681" y="309879"/>
                  </a:lnTo>
                  <a:lnTo>
                    <a:pt x="362712" y="300989"/>
                  </a:lnTo>
                  <a:lnTo>
                    <a:pt x="358648" y="295909"/>
                  </a:lnTo>
                  <a:lnTo>
                    <a:pt x="356235" y="293369"/>
                  </a:lnTo>
                  <a:lnTo>
                    <a:pt x="354202" y="289559"/>
                  </a:lnTo>
                  <a:lnTo>
                    <a:pt x="353568" y="287019"/>
                  </a:lnTo>
                  <a:lnTo>
                    <a:pt x="353568" y="284479"/>
                  </a:lnTo>
                  <a:lnTo>
                    <a:pt x="354075" y="281939"/>
                  </a:lnTo>
                  <a:lnTo>
                    <a:pt x="355092" y="280669"/>
                  </a:lnTo>
                  <a:lnTo>
                    <a:pt x="356743" y="279399"/>
                  </a:lnTo>
                  <a:lnTo>
                    <a:pt x="359283" y="278129"/>
                  </a:lnTo>
                  <a:lnTo>
                    <a:pt x="385699" y="278129"/>
                  </a:lnTo>
                  <a:lnTo>
                    <a:pt x="380873" y="274319"/>
                  </a:lnTo>
                  <a:lnTo>
                    <a:pt x="377571" y="271779"/>
                  </a:lnTo>
                  <a:lnTo>
                    <a:pt x="374142" y="269239"/>
                  </a:lnTo>
                  <a:lnTo>
                    <a:pt x="370713" y="267969"/>
                  </a:lnTo>
                  <a:lnTo>
                    <a:pt x="367157" y="266699"/>
                  </a:lnTo>
                  <a:close/>
                </a:path>
                <a:path w="396239" h="349250">
                  <a:moveTo>
                    <a:pt x="385699" y="278129"/>
                  </a:moveTo>
                  <a:lnTo>
                    <a:pt x="365887" y="278129"/>
                  </a:lnTo>
                  <a:lnTo>
                    <a:pt x="369950" y="279399"/>
                  </a:lnTo>
                  <a:lnTo>
                    <a:pt x="374903" y="283209"/>
                  </a:lnTo>
                  <a:lnTo>
                    <a:pt x="378968" y="287019"/>
                  </a:lnTo>
                  <a:lnTo>
                    <a:pt x="381508" y="289559"/>
                  </a:lnTo>
                  <a:lnTo>
                    <a:pt x="383286" y="297179"/>
                  </a:lnTo>
                  <a:lnTo>
                    <a:pt x="382650" y="300989"/>
                  </a:lnTo>
                  <a:lnTo>
                    <a:pt x="380619" y="304799"/>
                  </a:lnTo>
                  <a:lnTo>
                    <a:pt x="392175" y="311149"/>
                  </a:lnTo>
                  <a:lnTo>
                    <a:pt x="394588" y="306069"/>
                  </a:lnTo>
                  <a:lnTo>
                    <a:pt x="395859" y="302259"/>
                  </a:lnTo>
                  <a:lnTo>
                    <a:pt x="395986" y="294639"/>
                  </a:lnTo>
                  <a:lnTo>
                    <a:pt x="394715" y="290829"/>
                  </a:lnTo>
                  <a:lnTo>
                    <a:pt x="392175" y="285749"/>
                  </a:lnTo>
                  <a:lnTo>
                    <a:pt x="389509" y="281939"/>
                  </a:lnTo>
                  <a:lnTo>
                    <a:pt x="385699" y="278129"/>
                  </a:lnTo>
                  <a:close/>
                </a:path>
                <a:path w="396239" h="349250">
                  <a:moveTo>
                    <a:pt x="305815" y="180339"/>
                  </a:moveTo>
                  <a:lnTo>
                    <a:pt x="239268" y="266699"/>
                  </a:lnTo>
                  <a:lnTo>
                    <a:pt x="250698" y="275589"/>
                  </a:lnTo>
                  <a:lnTo>
                    <a:pt x="280924" y="236219"/>
                  </a:lnTo>
                  <a:lnTo>
                    <a:pt x="301762" y="236219"/>
                  </a:lnTo>
                  <a:lnTo>
                    <a:pt x="288798" y="226059"/>
                  </a:lnTo>
                  <a:lnTo>
                    <a:pt x="309372" y="199389"/>
                  </a:lnTo>
                  <a:lnTo>
                    <a:pt x="330798" y="199389"/>
                  </a:lnTo>
                  <a:lnTo>
                    <a:pt x="305815" y="180339"/>
                  </a:lnTo>
                  <a:close/>
                </a:path>
                <a:path w="396239" h="349250">
                  <a:moveTo>
                    <a:pt x="301762" y="236219"/>
                  </a:moveTo>
                  <a:lnTo>
                    <a:pt x="280924" y="236219"/>
                  </a:lnTo>
                  <a:lnTo>
                    <a:pt x="321437" y="267969"/>
                  </a:lnTo>
                  <a:lnTo>
                    <a:pt x="329311" y="257809"/>
                  </a:lnTo>
                  <a:lnTo>
                    <a:pt x="301762" y="236219"/>
                  </a:lnTo>
                  <a:close/>
                </a:path>
                <a:path w="396239" h="349250">
                  <a:moveTo>
                    <a:pt x="330798" y="199389"/>
                  </a:moveTo>
                  <a:lnTo>
                    <a:pt x="309372" y="199389"/>
                  </a:lnTo>
                  <a:lnTo>
                    <a:pt x="356235" y="236219"/>
                  </a:lnTo>
                  <a:lnTo>
                    <a:pt x="364109" y="224789"/>
                  </a:lnTo>
                  <a:lnTo>
                    <a:pt x="330798" y="199389"/>
                  </a:lnTo>
                  <a:close/>
                </a:path>
                <a:path w="396239" h="349250">
                  <a:moveTo>
                    <a:pt x="224409" y="118109"/>
                  </a:moveTo>
                  <a:lnTo>
                    <a:pt x="157734" y="204469"/>
                  </a:lnTo>
                  <a:lnTo>
                    <a:pt x="169163" y="213359"/>
                  </a:lnTo>
                  <a:lnTo>
                    <a:pt x="196214" y="177799"/>
                  </a:lnTo>
                  <a:lnTo>
                    <a:pt x="216861" y="177799"/>
                  </a:lnTo>
                  <a:lnTo>
                    <a:pt x="204088" y="167639"/>
                  </a:lnTo>
                  <a:lnTo>
                    <a:pt x="227964" y="137159"/>
                  </a:lnTo>
                  <a:lnTo>
                    <a:pt x="250076" y="137159"/>
                  </a:lnTo>
                  <a:lnTo>
                    <a:pt x="224409" y="118109"/>
                  </a:lnTo>
                  <a:close/>
                </a:path>
                <a:path w="396239" h="349250">
                  <a:moveTo>
                    <a:pt x="216861" y="177799"/>
                  </a:moveTo>
                  <a:lnTo>
                    <a:pt x="196214" y="177799"/>
                  </a:lnTo>
                  <a:lnTo>
                    <a:pt x="218439" y="194309"/>
                  </a:lnTo>
                  <a:lnTo>
                    <a:pt x="227250" y="200659"/>
                  </a:lnTo>
                  <a:lnTo>
                    <a:pt x="235394" y="204469"/>
                  </a:lnTo>
                  <a:lnTo>
                    <a:pt x="242871" y="207009"/>
                  </a:lnTo>
                  <a:lnTo>
                    <a:pt x="249682" y="207009"/>
                  </a:lnTo>
                  <a:lnTo>
                    <a:pt x="258318" y="205739"/>
                  </a:lnTo>
                  <a:lnTo>
                    <a:pt x="265430" y="200659"/>
                  </a:lnTo>
                  <a:lnTo>
                    <a:pt x="271018" y="193039"/>
                  </a:lnTo>
                  <a:lnTo>
                    <a:pt x="240157" y="193039"/>
                  </a:lnTo>
                  <a:lnTo>
                    <a:pt x="233807" y="190499"/>
                  </a:lnTo>
                  <a:lnTo>
                    <a:pt x="226440" y="185419"/>
                  </a:lnTo>
                  <a:lnTo>
                    <a:pt x="216861" y="177799"/>
                  </a:lnTo>
                  <a:close/>
                </a:path>
                <a:path w="396239" h="349250">
                  <a:moveTo>
                    <a:pt x="250076" y="137159"/>
                  </a:moveTo>
                  <a:lnTo>
                    <a:pt x="227964" y="137159"/>
                  </a:lnTo>
                  <a:lnTo>
                    <a:pt x="250062" y="153669"/>
                  </a:lnTo>
                  <a:lnTo>
                    <a:pt x="255270" y="157479"/>
                  </a:lnTo>
                  <a:lnTo>
                    <a:pt x="258572" y="161289"/>
                  </a:lnTo>
                  <a:lnTo>
                    <a:pt x="260096" y="162559"/>
                  </a:lnTo>
                  <a:lnTo>
                    <a:pt x="262509" y="166369"/>
                  </a:lnTo>
                  <a:lnTo>
                    <a:pt x="263525" y="168909"/>
                  </a:lnTo>
                  <a:lnTo>
                    <a:pt x="263271" y="177799"/>
                  </a:lnTo>
                  <a:lnTo>
                    <a:pt x="261747" y="181609"/>
                  </a:lnTo>
                  <a:lnTo>
                    <a:pt x="258952" y="185419"/>
                  </a:lnTo>
                  <a:lnTo>
                    <a:pt x="255143" y="190499"/>
                  </a:lnTo>
                  <a:lnTo>
                    <a:pt x="250571" y="193039"/>
                  </a:lnTo>
                  <a:lnTo>
                    <a:pt x="271018" y="193039"/>
                  </a:lnTo>
                  <a:lnTo>
                    <a:pt x="274320" y="189229"/>
                  </a:lnTo>
                  <a:lnTo>
                    <a:pt x="276478" y="184149"/>
                  </a:lnTo>
                  <a:lnTo>
                    <a:pt x="277495" y="180339"/>
                  </a:lnTo>
                  <a:lnTo>
                    <a:pt x="278511" y="175259"/>
                  </a:lnTo>
                  <a:lnTo>
                    <a:pt x="278384" y="170179"/>
                  </a:lnTo>
                  <a:lnTo>
                    <a:pt x="276987" y="166369"/>
                  </a:lnTo>
                  <a:lnTo>
                    <a:pt x="275717" y="161289"/>
                  </a:lnTo>
                  <a:lnTo>
                    <a:pt x="256921" y="142239"/>
                  </a:lnTo>
                  <a:lnTo>
                    <a:pt x="250076" y="137159"/>
                  </a:lnTo>
                  <a:close/>
                </a:path>
                <a:path w="396239" h="349250">
                  <a:moveTo>
                    <a:pt x="135509" y="50799"/>
                  </a:moveTo>
                  <a:lnTo>
                    <a:pt x="128777" y="52069"/>
                  </a:lnTo>
                  <a:lnTo>
                    <a:pt x="122047" y="52069"/>
                  </a:lnTo>
                  <a:lnTo>
                    <a:pt x="115188" y="54609"/>
                  </a:lnTo>
                  <a:lnTo>
                    <a:pt x="86106" y="81279"/>
                  </a:lnTo>
                  <a:lnTo>
                    <a:pt x="67564" y="123189"/>
                  </a:lnTo>
                  <a:lnTo>
                    <a:pt x="68441" y="129539"/>
                  </a:lnTo>
                  <a:lnTo>
                    <a:pt x="93218" y="153669"/>
                  </a:lnTo>
                  <a:lnTo>
                    <a:pt x="106680" y="153669"/>
                  </a:lnTo>
                  <a:lnTo>
                    <a:pt x="113537" y="151129"/>
                  </a:lnTo>
                  <a:lnTo>
                    <a:pt x="120396" y="146049"/>
                  </a:lnTo>
                  <a:lnTo>
                    <a:pt x="125634" y="142239"/>
                  </a:lnTo>
                  <a:lnTo>
                    <a:pt x="91948" y="142239"/>
                  </a:lnTo>
                  <a:lnTo>
                    <a:pt x="86995" y="138429"/>
                  </a:lnTo>
                  <a:lnTo>
                    <a:pt x="82168" y="134619"/>
                  </a:lnTo>
                  <a:lnTo>
                    <a:pt x="79883" y="128269"/>
                  </a:lnTo>
                  <a:lnTo>
                    <a:pt x="80137" y="121919"/>
                  </a:lnTo>
                  <a:lnTo>
                    <a:pt x="104911" y="80009"/>
                  </a:lnTo>
                  <a:lnTo>
                    <a:pt x="131063" y="62229"/>
                  </a:lnTo>
                  <a:lnTo>
                    <a:pt x="152908" y="62229"/>
                  </a:lnTo>
                  <a:lnTo>
                    <a:pt x="141986" y="53339"/>
                  </a:lnTo>
                  <a:lnTo>
                    <a:pt x="135509" y="50799"/>
                  </a:lnTo>
                  <a:close/>
                </a:path>
                <a:path w="396239" h="349250">
                  <a:moveTo>
                    <a:pt x="152908" y="62229"/>
                  </a:moveTo>
                  <a:lnTo>
                    <a:pt x="131063" y="62229"/>
                  </a:lnTo>
                  <a:lnTo>
                    <a:pt x="136525" y="63499"/>
                  </a:lnTo>
                  <a:lnTo>
                    <a:pt x="141350" y="67309"/>
                  </a:lnTo>
                  <a:lnTo>
                    <a:pt x="146303" y="71119"/>
                  </a:lnTo>
                  <a:lnTo>
                    <a:pt x="148717" y="76199"/>
                  </a:lnTo>
                  <a:lnTo>
                    <a:pt x="148462" y="83819"/>
                  </a:lnTo>
                  <a:lnTo>
                    <a:pt x="147198" y="90169"/>
                  </a:lnTo>
                  <a:lnTo>
                    <a:pt x="143970" y="97789"/>
                  </a:lnTo>
                  <a:lnTo>
                    <a:pt x="138765" y="106679"/>
                  </a:lnTo>
                  <a:lnTo>
                    <a:pt x="131572" y="115569"/>
                  </a:lnTo>
                  <a:lnTo>
                    <a:pt x="123759" y="125729"/>
                  </a:lnTo>
                  <a:lnTo>
                    <a:pt x="116697" y="133349"/>
                  </a:lnTo>
                  <a:lnTo>
                    <a:pt x="110372" y="138429"/>
                  </a:lnTo>
                  <a:lnTo>
                    <a:pt x="104775" y="140969"/>
                  </a:lnTo>
                  <a:lnTo>
                    <a:pt x="97789" y="142239"/>
                  </a:lnTo>
                  <a:lnTo>
                    <a:pt x="125634" y="142239"/>
                  </a:lnTo>
                  <a:lnTo>
                    <a:pt x="131064" y="137159"/>
                  </a:lnTo>
                  <a:lnTo>
                    <a:pt x="136683" y="132079"/>
                  </a:lnTo>
                  <a:lnTo>
                    <a:pt x="142494" y="124459"/>
                  </a:lnTo>
                  <a:lnTo>
                    <a:pt x="147065" y="118109"/>
                  </a:lnTo>
                  <a:lnTo>
                    <a:pt x="150875" y="113029"/>
                  </a:lnTo>
                  <a:lnTo>
                    <a:pt x="153924" y="106679"/>
                  </a:lnTo>
                  <a:lnTo>
                    <a:pt x="156210" y="102869"/>
                  </a:lnTo>
                  <a:lnTo>
                    <a:pt x="158876" y="96519"/>
                  </a:lnTo>
                  <a:lnTo>
                    <a:pt x="160400" y="90169"/>
                  </a:lnTo>
                  <a:lnTo>
                    <a:pt x="161162" y="80009"/>
                  </a:lnTo>
                  <a:lnTo>
                    <a:pt x="160400" y="74929"/>
                  </a:lnTo>
                  <a:lnTo>
                    <a:pt x="158369" y="71119"/>
                  </a:lnTo>
                  <a:lnTo>
                    <a:pt x="156337" y="66039"/>
                  </a:lnTo>
                  <a:lnTo>
                    <a:pt x="152908" y="62229"/>
                  </a:lnTo>
                  <a:close/>
                </a:path>
                <a:path w="396239" h="349250">
                  <a:moveTo>
                    <a:pt x="61412" y="0"/>
                  </a:moveTo>
                  <a:lnTo>
                    <a:pt x="25931" y="19049"/>
                  </a:lnTo>
                  <a:lnTo>
                    <a:pt x="3619" y="52069"/>
                  </a:lnTo>
                  <a:lnTo>
                    <a:pt x="0" y="69849"/>
                  </a:lnTo>
                  <a:lnTo>
                    <a:pt x="1166" y="77469"/>
                  </a:lnTo>
                  <a:lnTo>
                    <a:pt x="3905" y="83819"/>
                  </a:lnTo>
                  <a:lnTo>
                    <a:pt x="8215" y="90169"/>
                  </a:lnTo>
                  <a:lnTo>
                    <a:pt x="14097" y="95249"/>
                  </a:lnTo>
                  <a:lnTo>
                    <a:pt x="19304" y="100329"/>
                  </a:lnTo>
                  <a:lnTo>
                    <a:pt x="24892" y="101599"/>
                  </a:lnTo>
                  <a:lnTo>
                    <a:pt x="30861" y="102869"/>
                  </a:lnTo>
                  <a:lnTo>
                    <a:pt x="42799" y="102869"/>
                  </a:lnTo>
                  <a:lnTo>
                    <a:pt x="48768" y="99059"/>
                  </a:lnTo>
                  <a:lnTo>
                    <a:pt x="54610" y="96519"/>
                  </a:lnTo>
                  <a:lnTo>
                    <a:pt x="59690" y="92709"/>
                  </a:lnTo>
                  <a:lnTo>
                    <a:pt x="60737" y="91439"/>
                  </a:lnTo>
                  <a:lnTo>
                    <a:pt x="30353" y="91439"/>
                  </a:lnTo>
                  <a:lnTo>
                    <a:pt x="25146" y="90169"/>
                  </a:lnTo>
                  <a:lnTo>
                    <a:pt x="20574" y="86359"/>
                  </a:lnTo>
                  <a:lnTo>
                    <a:pt x="17525" y="85089"/>
                  </a:lnTo>
                  <a:lnTo>
                    <a:pt x="15240" y="81279"/>
                  </a:lnTo>
                  <a:lnTo>
                    <a:pt x="12446" y="73659"/>
                  </a:lnTo>
                  <a:lnTo>
                    <a:pt x="12192" y="69849"/>
                  </a:lnTo>
                  <a:lnTo>
                    <a:pt x="14224" y="59689"/>
                  </a:lnTo>
                  <a:lnTo>
                    <a:pt x="40386" y="41909"/>
                  </a:lnTo>
                  <a:lnTo>
                    <a:pt x="63246" y="41909"/>
                  </a:lnTo>
                  <a:lnTo>
                    <a:pt x="55880" y="36829"/>
                  </a:lnTo>
                  <a:lnTo>
                    <a:pt x="51308" y="34289"/>
                  </a:lnTo>
                  <a:lnTo>
                    <a:pt x="30099" y="34289"/>
                  </a:lnTo>
                  <a:lnTo>
                    <a:pt x="35030" y="29209"/>
                  </a:lnTo>
                  <a:lnTo>
                    <a:pt x="39735" y="24129"/>
                  </a:lnTo>
                  <a:lnTo>
                    <a:pt x="44225" y="20319"/>
                  </a:lnTo>
                  <a:lnTo>
                    <a:pt x="48514" y="16509"/>
                  </a:lnTo>
                  <a:lnTo>
                    <a:pt x="53975" y="13969"/>
                  </a:lnTo>
                  <a:lnTo>
                    <a:pt x="59436" y="12699"/>
                  </a:lnTo>
                  <a:lnTo>
                    <a:pt x="88106" y="12699"/>
                  </a:lnTo>
                  <a:lnTo>
                    <a:pt x="83058" y="8889"/>
                  </a:lnTo>
                  <a:lnTo>
                    <a:pt x="76080" y="3809"/>
                  </a:lnTo>
                  <a:lnTo>
                    <a:pt x="68865" y="1269"/>
                  </a:lnTo>
                  <a:lnTo>
                    <a:pt x="61412" y="0"/>
                  </a:lnTo>
                  <a:close/>
                </a:path>
                <a:path w="396239" h="349250">
                  <a:moveTo>
                    <a:pt x="63246" y="41909"/>
                  </a:moveTo>
                  <a:lnTo>
                    <a:pt x="40386" y="41909"/>
                  </a:lnTo>
                  <a:lnTo>
                    <a:pt x="45720" y="43179"/>
                  </a:lnTo>
                  <a:lnTo>
                    <a:pt x="55372" y="50799"/>
                  </a:lnTo>
                  <a:lnTo>
                    <a:pt x="58039" y="55879"/>
                  </a:lnTo>
                  <a:lnTo>
                    <a:pt x="58674" y="60959"/>
                  </a:lnTo>
                  <a:lnTo>
                    <a:pt x="59181" y="67309"/>
                  </a:lnTo>
                  <a:lnTo>
                    <a:pt x="57150" y="73659"/>
                  </a:lnTo>
                  <a:lnTo>
                    <a:pt x="52578" y="78739"/>
                  </a:lnTo>
                  <a:lnTo>
                    <a:pt x="47752" y="85089"/>
                  </a:lnTo>
                  <a:lnTo>
                    <a:pt x="42291" y="88899"/>
                  </a:lnTo>
                  <a:lnTo>
                    <a:pt x="30353" y="91439"/>
                  </a:lnTo>
                  <a:lnTo>
                    <a:pt x="60737" y="91439"/>
                  </a:lnTo>
                  <a:lnTo>
                    <a:pt x="72009" y="60959"/>
                  </a:lnTo>
                  <a:lnTo>
                    <a:pt x="70993" y="52069"/>
                  </a:lnTo>
                  <a:lnTo>
                    <a:pt x="66929" y="44449"/>
                  </a:lnTo>
                  <a:lnTo>
                    <a:pt x="63246" y="41909"/>
                  </a:lnTo>
                  <a:close/>
                </a:path>
                <a:path w="396239" h="349250">
                  <a:moveTo>
                    <a:pt x="88106" y="12699"/>
                  </a:moveTo>
                  <a:lnTo>
                    <a:pt x="68580" y="12699"/>
                  </a:lnTo>
                  <a:lnTo>
                    <a:pt x="72262" y="13969"/>
                  </a:lnTo>
                  <a:lnTo>
                    <a:pt x="75692" y="16509"/>
                  </a:lnTo>
                  <a:lnTo>
                    <a:pt x="79883" y="20319"/>
                  </a:lnTo>
                  <a:lnTo>
                    <a:pt x="82296" y="24129"/>
                  </a:lnTo>
                  <a:lnTo>
                    <a:pt x="82804" y="29209"/>
                  </a:lnTo>
                  <a:lnTo>
                    <a:pt x="83058" y="33019"/>
                  </a:lnTo>
                  <a:lnTo>
                    <a:pt x="82042" y="36829"/>
                  </a:lnTo>
                  <a:lnTo>
                    <a:pt x="79756" y="41909"/>
                  </a:lnTo>
                  <a:lnTo>
                    <a:pt x="90932" y="48259"/>
                  </a:lnTo>
                  <a:lnTo>
                    <a:pt x="95250" y="41909"/>
                  </a:lnTo>
                  <a:lnTo>
                    <a:pt x="96774" y="34289"/>
                  </a:lnTo>
                  <a:lnTo>
                    <a:pt x="93980" y="20319"/>
                  </a:lnTo>
                  <a:lnTo>
                    <a:pt x="89788" y="13969"/>
                  </a:lnTo>
                  <a:lnTo>
                    <a:pt x="88106" y="12699"/>
                  </a:lnTo>
                  <a:close/>
                </a:path>
                <a:path w="396239" h="349250">
                  <a:moveTo>
                    <a:pt x="41021" y="31749"/>
                  </a:moveTo>
                  <a:lnTo>
                    <a:pt x="35687" y="33019"/>
                  </a:lnTo>
                  <a:lnTo>
                    <a:pt x="30099" y="34289"/>
                  </a:lnTo>
                  <a:lnTo>
                    <a:pt x="51308" y="34289"/>
                  </a:lnTo>
                  <a:lnTo>
                    <a:pt x="41021" y="31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4850" y="1347596"/>
            <a:ext cx="29940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DISCOVER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IMPROVEMENT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AREAS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4300" y="5601106"/>
            <a:ext cx="24314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Flows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Blockers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1809" y="1703577"/>
            <a:ext cx="3516629" cy="1471295"/>
            <a:chOff x="511809" y="1703577"/>
            <a:chExt cx="3516629" cy="147129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59" y="1886711"/>
              <a:ext cx="2566416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4984" y="1883536"/>
              <a:ext cx="2573020" cy="1288415"/>
            </a:xfrm>
            <a:custGeom>
              <a:avLst/>
              <a:gdLst/>
              <a:ahLst/>
              <a:cxnLst/>
              <a:rect l="l" t="t" r="r" b="b"/>
              <a:pathLst>
                <a:path w="2573020" h="1288414">
                  <a:moveTo>
                    <a:pt x="0" y="1288034"/>
                  </a:moveTo>
                  <a:lnTo>
                    <a:pt x="2572766" y="1288034"/>
                  </a:lnTo>
                  <a:lnTo>
                    <a:pt x="2572766" y="0"/>
                  </a:lnTo>
                  <a:lnTo>
                    <a:pt x="0" y="0"/>
                  </a:lnTo>
                  <a:lnTo>
                    <a:pt x="0" y="128803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420" y="1709927"/>
              <a:ext cx="2566416" cy="12801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52245" y="1706752"/>
              <a:ext cx="2573020" cy="1286510"/>
            </a:xfrm>
            <a:custGeom>
              <a:avLst/>
              <a:gdLst/>
              <a:ahLst/>
              <a:cxnLst/>
              <a:rect l="l" t="t" r="r" b="b"/>
              <a:pathLst>
                <a:path w="2573020" h="1286510">
                  <a:moveTo>
                    <a:pt x="0" y="1286510"/>
                  </a:moveTo>
                  <a:lnTo>
                    <a:pt x="2572766" y="1286510"/>
                  </a:lnTo>
                  <a:lnTo>
                    <a:pt x="2572766" y="0"/>
                  </a:lnTo>
                  <a:lnTo>
                    <a:pt x="0" y="0"/>
                  </a:lnTo>
                  <a:lnTo>
                    <a:pt x="0" y="12865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02640" y="3262376"/>
            <a:ext cx="28606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965" marR="5080" indent="-4699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Overview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Line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and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End-to-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End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70450" y="3990213"/>
            <a:ext cx="20916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MAXIMIZE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INVESTMENT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38725" y="5856528"/>
            <a:ext cx="2565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Innovation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76546" y="4172093"/>
            <a:ext cx="3084830" cy="1619885"/>
            <a:chOff x="4876546" y="4172093"/>
            <a:chExt cx="3084830" cy="161988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2896" y="4355592"/>
              <a:ext cx="2862072" cy="14295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879721" y="4352417"/>
              <a:ext cx="2868930" cy="1436370"/>
            </a:xfrm>
            <a:custGeom>
              <a:avLst/>
              <a:gdLst/>
              <a:ahLst/>
              <a:cxnLst/>
              <a:rect l="l" t="t" r="r" b="b"/>
              <a:pathLst>
                <a:path w="2868929" h="1436370">
                  <a:moveTo>
                    <a:pt x="0" y="1435862"/>
                  </a:moveTo>
                  <a:lnTo>
                    <a:pt x="2868422" y="1435862"/>
                  </a:lnTo>
                  <a:lnTo>
                    <a:pt x="2868422" y="0"/>
                  </a:lnTo>
                  <a:lnTo>
                    <a:pt x="0" y="0"/>
                  </a:lnTo>
                  <a:lnTo>
                    <a:pt x="0" y="14358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00792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77" y="0"/>
                  </a:moveTo>
                  <a:lnTo>
                    <a:pt x="151288" y="21828"/>
                  </a:lnTo>
                  <a:lnTo>
                    <a:pt x="11461" y="203311"/>
                  </a:lnTo>
                  <a:lnTo>
                    <a:pt x="0" y="245697"/>
                  </a:lnTo>
                  <a:lnTo>
                    <a:pt x="6925" y="266533"/>
                  </a:lnTo>
                  <a:lnTo>
                    <a:pt x="21875" y="283702"/>
                  </a:lnTo>
                  <a:lnTo>
                    <a:pt x="615727" y="741283"/>
                  </a:lnTo>
                  <a:lnTo>
                    <a:pt x="636182" y="751318"/>
                  </a:lnTo>
                  <a:lnTo>
                    <a:pt x="658114" y="752697"/>
                  </a:lnTo>
                  <a:lnTo>
                    <a:pt x="678949" y="745765"/>
                  </a:lnTo>
                  <a:lnTo>
                    <a:pt x="696118" y="730869"/>
                  </a:lnTo>
                  <a:lnTo>
                    <a:pt x="835945" y="549386"/>
                  </a:lnTo>
                  <a:lnTo>
                    <a:pt x="845980" y="529004"/>
                  </a:lnTo>
                  <a:lnTo>
                    <a:pt x="847359" y="507110"/>
                  </a:lnTo>
                  <a:lnTo>
                    <a:pt x="840428" y="486288"/>
                  </a:lnTo>
                  <a:lnTo>
                    <a:pt x="825531" y="469122"/>
                  </a:lnTo>
                  <a:lnTo>
                    <a:pt x="231552" y="11414"/>
                  </a:lnTo>
                  <a:lnTo>
                    <a:pt x="211171" y="1379"/>
                  </a:lnTo>
                  <a:lnTo>
                    <a:pt x="18927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00792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88" y="21828"/>
                  </a:moveTo>
                  <a:lnTo>
                    <a:pt x="168455" y="6931"/>
                  </a:lnTo>
                  <a:lnTo>
                    <a:pt x="189277" y="0"/>
                  </a:lnTo>
                  <a:lnTo>
                    <a:pt x="211171" y="1379"/>
                  </a:lnTo>
                  <a:lnTo>
                    <a:pt x="231552" y="11414"/>
                  </a:lnTo>
                  <a:lnTo>
                    <a:pt x="825531" y="469122"/>
                  </a:lnTo>
                  <a:lnTo>
                    <a:pt x="840428" y="486288"/>
                  </a:lnTo>
                  <a:lnTo>
                    <a:pt x="847359" y="507110"/>
                  </a:lnTo>
                  <a:lnTo>
                    <a:pt x="845980" y="529004"/>
                  </a:lnTo>
                  <a:lnTo>
                    <a:pt x="835945" y="549386"/>
                  </a:lnTo>
                  <a:lnTo>
                    <a:pt x="696118" y="730869"/>
                  </a:lnTo>
                  <a:lnTo>
                    <a:pt x="678949" y="745765"/>
                  </a:lnTo>
                  <a:lnTo>
                    <a:pt x="658114" y="752697"/>
                  </a:lnTo>
                  <a:lnTo>
                    <a:pt x="636182" y="751318"/>
                  </a:lnTo>
                  <a:lnTo>
                    <a:pt x="615727" y="741283"/>
                  </a:lnTo>
                  <a:lnTo>
                    <a:pt x="21875" y="283702"/>
                  </a:lnTo>
                  <a:lnTo>
                    <a:pt x="6925" y="266533"/>
                  </a:lnTo>
                  <a:lnTo>
                    <a:pt x="0" y="245697"/>
                  </a:lnTo>
                  <a:lnTo>
                    <a:pt x="1408" y="223766"/>
                  </a:lnTo>
                  <a:lnTo>
                    <a:pt x="11461" y="203311"/>
                  </a:lnTo>
                  <a:lnTo>
                    <a:pt x="151288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99629" y="437718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20">
                  <a:moveTo>
                    <a:pt x="355803" y="326390"/>
                  </a:moveTo>
                  <a:lnTo>
                    <a:pt x="351866" y="334010"/>
                  </a:lnTo>
                  <a:lnTo>
                    <a:pt x="350723" y="341630"/>
                  </a:lnTo>
                  <a:lnTo>
                    <a:pt x="352374" y="347980"/>
                  </a:lnTo>
                  <a:lnTo>
                    <a:pt x="354025" y="355600"/>
                  </a:lnTo>
                  <a:lnTo>
                    <a:pt x="358978" y="361950"/>
                  </a:lnTo>
                  <a:lnTo>
                    <a:pt x="372059" y="372110"/>
                  </a:lnTo>
                  <a:lnTo>
                    <a:pt x="377012" y="374650"/>
                  </a:lnTo>
                  <a:lnTo>
                    <a:pt x="387426" y="375920"/>
                  </a:lnTo>
                  <a:lnTo>
                    <a:pt x="392379" y="375920"/>
                  </a:lnTo>
                  <a:lnTo>
                    <a:pt x="401269" y="373380"/>
                  </a:lnTo>
                  <a:lnTo>
                    <a:pt x="404825" y="370840"/>
                  </a:lnTo>
                  <a:lnTo>
                    <a:pt x="409482" y="364490"/>
                  </a:lnTo>
                  <a:lnTo>
                    <a:pt x="382981" y="364490"/>
                  </a:lnTo>
                  <a:lnTo>
                    <a:pt x="378663" y="363220"/>
                  </a:lnTo>
                  <a:lnTo>
                    <a:pt x="373710" y="359410"/>
                  </a:lnTo>
                  <a:lnTo>
                    <a:pt x="368884" y="355600"/>
                  </a:lnTo>
                  <a:lnTo>
                    <a:pt x="366090" y="350520"/>
                  </a:lnTo>
                  <a:lnTo>
                    <a:pt x="364058" y="342900"/>
                  </a:lnTo>
                  <a:lnTo>
                    <a:pt x="364947" y="337820"/>
                  </a:lnTo>
                  <a:lnTo>
                    <a:pt x="367614" y="334010"/>
                  </a:lnTo>
                  <a:lnTo>
                    <a:pt x="355803" y="326390"/>
                  </a:lnTo>
                  <a:close/>
                </a:path>
                <a:path w="431165" h="375920">
                  <a:moveTo>
                    <a:pt x="401904" y="293370"/>
                  </a:moveTo>
                  <a:lnTo>
                    <a:pt x="389585" y="293370"/>
                  </a:lnTo>
                  <a:lnTo>
                    <a:pt x="386537" y="294640"/>
                  </a:lnTo>
                  <a:lnTo>
                    <a:pt x="383362" y="295910"/>
                  </a:lnTo>
                  <a:lnTo>
                    <a:pt x="380822" y="298450"/>
                  </a:lnTo>
                  <a:lnTo>
                    <a:pt x="378663" y="300990"/>
                  </a:lnTo>
                  <a:lnTo>
                    <a:pt x="376250" y="303530"/>
                  </a:lnTo>
                  <a:lnTo>
                    <a:pt x="374853" y="307340"/>
                  </a:lnTo>
                  <a:lnTo>
                    <a:pt x="374091" y="314960"/>
                  </a:lnTo>
                  <a:lnTo>
                    <a:pt x="374853" y="318770"/>
                  </a:lnTo>
                  <a:lnTo>
                    <a:pt x="378663" y="326390"/>
                  </a:lnTo>
                  <a:lnTo>
                    <a:pt x="382727" y="331470"/>
                  </a:lnTo>
                  <a:lnTo>
                    <a:pt x="388950" y="340360"/>
                  </a:lnTo>
                  <a:lnTo>
                    <a:pt x="393649" y="345440"/>
                  </a:lnTo>
                  <a:lnTo>
                    <a:pt x="396316" y="350520"/>
                  </a:lnTo>
                  <a:lnTo>
                    <a:pt x="397078" y="351790"/>
                  </a:lnTo>
                  <a:lnTo>
                    <a:pt x="398094" y="355600"/>
                  </a:lnTo>
                  <a:lnTo>
                    <a:pt x="397713" y="358140"/>
                  </a:lnTo>
                  <a:lnTo>
                    <a:pt x="395808" y="360680"/>
                  </a:lnTo>
                  <a:lnTo>
                    <a:pt x="393776" y="363220"/>
                  </a:lnTo>
                  <a:lnTo>
                    <a:pt x="390728" y="364490"/>
                  </a:lnTo>
                  <a:lnTo>
                    <a:pt x="409482" y="364490"/>
                  </a:lnTo>
                  <a:lnTo>
                    <a:pt x="412191" y="353060"/>
                  </a:lnTo>
                  <a:lnTo>
                    <a:pt x="411302" y="349250"/>
                  </a:lnTo>
                  <a:lnTo>
                    <a:pt x="409397" y="345440"/>
                  </a:lnTo>
                  <a:lnTo>
                    <a:pt x="407365" y="341630"/>
                  </a:lnTo>
                  <a:lnTo>
                    <a:pt x="403428" y="336550"/>
                  </a:lnTo>
                  <a:lnTo>
                    <a:pt x="397459" y="328930"/>
                  </a:lnTo>
                  <a:lnTo>
                    <a:pt x="393395" y="322580"/>
                  </a:lnTo>
                  <a:lnTo>
                    <a:pt x="388188" y="311150"/>
                  </a:lnTo>
                  <a:lnTo>
                    <a:pt x="388823" y="308610"/>
                  </a:lnTo>
                  <a:lnTo>
                    <a:pt x="389839" y="307340"/>
                  </a:lnTo>
                  <a:lnTo>
                    <a:pt x="391490" y="306070"/>
                  </a:lnTo>
                  <a:lnTo>
                    <a:pt x="394030" y="304800"/>
                  </a:lnTo>
                  <a:lnTo>
                    <a:pt x="420446" y="304800"/>
                  </a:lnTo>
                  <a:lnTo>
                    <a:pt x="415620" y="300990"/>
                  </a:lnTo>
                  <a:lnTo>
                    <a:pt x="412318" y="298450"/>
                  </a:lnTo>
                  <a:lnTo>
                    <a:pt x="408889" y="295910"/>
                  </a:lnTo>
                  <a:lnTo>
                    <a:pt x="405460" y="294640"/>
                  </a:lnTo>
                  <a:lnTo>
                    <a:pt x="401904" y="293370"/>
                  </a:lnTo>
                  <a:close/>
                </a:path>
                <a:path w="431165" h="375920">
                  <a:moveTo>
                    <a:pt x="322013" y="254000"/>
                  </a:moveTo>
                  <a:lnTo>
                    <a:pt x="301320" y="254000"/>
                  </a:lnTo>
                  <a:lnTo>
                    <a:pt x="317449" y="266700"/>
                  </a:lnTo>
                  <a:lnTo>
                    <a:pt x="319481" y="267970"/>
                  </a:lnTo>
                  <a:lnTo>
                    <a:pt x="320624" y="269240"/>
                  </a:lnTo>
                  <a:lnTo>
                    <a:pt x="325450" y="289560"/>
                  </a:lnTo>
                  <a:lnTo>
                    <a:pt x="325069" y="295910"/>
                  </a:lnTo>
                  <a:lnTo>
                    <a:pt x="322021" y="330200"/>
                  </a:lnTo>
                  <a:lnTo>
                    <a:pt x="336499" y="341630"/>
                  </a:lnTo>
                  <a:lnTo>
                    <a:pt x="339954" y="300990"/>
                  </a:lnTo>
                  <a:lnTo>
                    <a:pt x="339928" y="293370"/>
                  </a:lnTo>
                  <a:lnTo>
                    <a:pt x="338404" y="285750"/>
                  </a:lnTo>
                  <a:lnTo>
                    <a:pt x="337261" y="281940"/>
                  </a:lnTo>
                  <a:lnTo>
                    <a:pt x="335356" y="278130"/>
                  </a:lnTo>
                  <a:lnTo>
                    <a:pt x="374015" y="278130"/>
                  </a:lnTo>
                  <a:lnTo>
                    <a:pt x="377774" y="273050"/>
                  </a:lnTo>
                  <a:lnTo>
                    <a:pt x="379002" y="271780"/>
                  </a:lnTo>
                  <a:lnTo>
                    <a:pt x="350723" y="271780"/>
                  </a:lnTo>
                  <a:lnTo>
                    <a:pt x="347040" y="270510"/>
                  </a:lnTo>
                  <a:lnTo>
                    <a:pt x="343230" y="269240"/>
                  </a:lnTo>
                  <a:lnTo>
                    <a:pt x="338658" y="266700"/>
                  </a:lnTo>
                  <a:lnTo>
                    <a:pt x="333451" y="262890"/>
                  </a:lnTo>
                  <a:lnTo>
                    <a:pt x="322013" y="254000"/>
                  </a:lnTo>
                  <a:close/>
                </a:path>
                <a:path w="431165" h="375920">
                  <a:moveTo>
                    <a:pt x="420446" y="304800"/>
                  </a:moveTo>
                  <a:lnTo>
                    <a:pt x="400634" y="304800"/>
                  </a:lnTo>
                  <a:lnTo>
                    <a:pt x="404698" y="306070"/>
                  </a:lnTo>
                  <a:lnTo>
                    <a:pt x="409651" y="309880"/>
                  </a:lnTo>
                  <a:lnTo>
                    <a:pt x="413715" y="313690"/>
                  </a:lnTo>
                  <a:lnTo>
                    <a:pt x="416255" y="316230"/>
                  </a:lnTo>
                  <a:lnTo>
                    <a:pt x="417144" y="320040"/>
                  </a:lnTo>
                  <a:lnTo>
                    <a:pt x="417906" y="323850"/>
                  </a:lnTo>
                  <a:lnTo>
                    <a:pt x="417398" y="327660"/>
                  </a:lnTo>
                  <a:lnTo>
                    <a:pt x="415366" y="331470"/>
                  </a:lnTo>
                  <a:lnTo>
                    <a:pt x="426796" y="337820"/>
                  </a:lnTo>
                  <a:lnTo>
                    <a:pt x="429336" y="332740"/>
                  </a:lnTo>
                  <a:lnTo>
                    <a:pt x="430606" y="328930"/>
                  </a:lnTo>
                  <a:lnTo>
                    <a:pt x="430691" y="322580"/>
                  </a:lnTo>
                  <a:lnTo>
                    <a:pt x="430733" y="321310"/>
                  </a:lnTo>
                  <a:lnTo>
                    <a:pt x="429463" y="317500"/>
                  </a:lnTo>
                  <a:lnTo>
                    <a:pt x="426923" y="312420"/>
                  </a:lnTo>
                  <a:lnTo>
                    <a:pt x="424256" y="308610"/>
                  </a:lnTo>
                  <a:lnTo>
                    <a:pt x="420446" y="304800"/>
                  </a:lnTo>
                  <a:close/>
                </a:path>
                <a:path w="431165" h="375920">
                  <a:moveTo>
                    <a:pt x="326847" y="196850"/>
                  </a:moveTo>
                  <a:lnTo>
                    <a:pt x="260299" y="283210"/>
                  </a:lnTo>
                  <a:lnTo>
                    <a:pt x="271729" y="292100"/>
                  </a:lnTo>
                  <a:lnTo>
                    <a:pt x="301320" y="254000"/>
                  </a:lnTo>
                  <a:lnTo>
                    <a:pt x="322013" y="254000"/>
                  </a:lnTo>
                  <a:lnTo>
                    <a:pt x="308940" y="243840"/>
                  </a:lnTo>
                  <a:lnTo>
                    <a:pt x="330911" y="214630"/>
                  </a:lnTo>
                  <a:lnTo>
                    <a:pt x="350193" y="214630"/>
                  </a:lnTo>
                  <a:lnTo>
                    <a:pt x="326847" y="196850"/>
                  </a:lnTo>
                  <a:close/>
                </a:path>
                <a:path w="431165" h="375920">
                  <a:moveTo>
                    <a:pt x="374015" y="278130"/>
                  </a:moveTo>
                  <a:lnTo>
                    <a:pt x="335356" y="278130"/>
                  </a:lnTo>
                  <a:lnTo>
                    <a:pt x="342026" y="281940"/>
                  </a:lnTo>
                  <a:lnTo>
                    <a:pt x="348326" y="283210"/>
                  </a:lnTo>
                  <a:lnTo>
                    <a:pt x="354269" y="284480"/>
                  </a:lnTo>
                  <a:lnTo>
                    <a:pt x="359867" y="284480"/>
                  </a:lnTo>
                  <a:lnTo>
                    <a:pt x="367106" y="283210"/>
                  </a:lnTo>
                  <a:lnTo>
                    <a:pt x="373075" y="279400"/>
                  </a:lnTo>
                  <a:lnTo>
                    <a:pt x="374015" y="278130"/>
                  </a:lnTo>
                  <a:close/>
                </a:path>
                <a:path w="431165" h="375920">
                  <a:moveTo>
                    <a:pt x="350193" y="214630"/>
                  </a:moveTo>
                  <a:lnTo>
                    <a:pt x="330911" y="214630"/>
                  </a:lnTo>
                  <a:lnTo>
                    <a:pt x="358343" y="236220"/>
                  </a:lnTo>
                  <a:lnTo>
                    <a:pt x="364693" y="241300"/>
                  </a:lnTo>
                  <a:lnTo>
                    <a:pt x="368376" y="246380"/>
                  </a:lnTo>
                  <a:lnTo>
                    <a:pt x="369265" y="251460"/>
                  </a:lnTo>
                  <a:lnTo>
                    <a:pt x="370281" y="255270"/>
                  </a:lnTo>
                  <a:lnTo>
                    <a:pt x="369138" y="260350"/>
                  </a:lnTo>
                  <a:lnTo>
                    <a:pt x="363804" y="266700"/>
                  </a:lnTo>
                  <a:lnTo>
                    <a:pt x="361137" y="269240"/>
                  </a:lnTo>
                  <a:lnTo>
                    <a:pt x="357708" y="270510"/>
                  </a:lnTo>
                  <a:lnTo>
                    <a:pt x="354406" y="271780"/>
                  </a:lnTo>
                  <a:lnTo>
                    <a:pt x="379002" y="271780"/>
                  </a:lnTo>
                  <a:lnTo>
                    <a:pt x="381457" y="269240"/>
                  </a:lnTo>
                  <a:lnTo>
                    <a:pt x="383616" y="264160"/>
                  </a:lnTo>
                  <a:lnTo>
                    <a:pt x="384886" y="251460"/>
                  </a:lnTo>
                  <a:lnTo>
                    <a:pt x="383743" y="246380"/>
                  </a:lnTo>
                  <a:lnTo>
                    <a:pt x="380949" y="242570"/>
                  </a:lnTo>
                  <a:lnTo>
                    <a:pt x="378155" y="237490"/>
                  </a:lnTo>
                  <a:lnTo>
                    <a:pt x="372821" y="232410"/>
                  </a:lnTo>
                  <a:lnTo>
                    <a:pt x="365201" y="226060"/>
                  </a:lnTo>
                  <a:lnTo>
                    <a:pt x="350193" y="214630"/>
                  </a:lnTo>
                  <a:close/>
                </a:path>
                <a:path w="431165" h="375920">
                  <a:moveTo>
                    <a:pt x="294843" y="171450"/>
                  </a:moveTo>
                  <a:lnTo>
                    <a:pt x="228295" y="259080"/>
                  </a:lnTo>
                  <a:lnTo>
                    <a:pt x="239725" y="266700"/>
                  </a:lnTo>
                  <a:lnTo>
                    <a:pt x="306273" y="180340"/>
                  </a:lnTo>
                  <a:lnTo>
                    <a:pt x="294843" y="171450"/>
                  </a:lnTo>
                  <a:close/>
                </a:path>
                <a:path w="431165" h="375920">
                  <a:moveTo>
                    <a:pt x="205181" y="105410"/>
                  </a:moveTo>
                  <a:lnTo>
                    <a:pt x="191719" y="105410"/>
                  </a:lnTo>
                  <a:lnTo>
                    <a:pt x="184861" y="107950"/>
                  </a:lnTo>
                  <a:lnTo>
                    <a:pt x="178003" y="113030"/>
                  </a:lnTo>
                  <a:lnTo>
                    <a:pt x="172745" y="116840"/>
                  </a:lnTo>
                  <a:lnTo>
                    <a:pt x="167272" y="121920"/>
                  </a:lnTo>
                  <a:lnTo>
                    <a:pt x="161608" y="127000"/>
                  </a:lnTo>
                  <a:lnTo>
                    <a:pt x="155778" y="134620"/>
                  </a:lnTo>
                  <a:lnTo>
                    <a:pt x="147615" y="146050"/>
                  </a:lnTo>
                  <a:lnTo>
                    <a:pt x="141808" y="157480"/>
                  </a:lnTo>
                  <a:lnTo>
                    <a:pt x="138383" y="167640"/>
                  </a:lnTo>
                  <a:lnTo>
                    <a:pt x="137363" y="176530"/>
                  </a:lnTo>
                  <a:lnTo>
                    <a:pt x="138222" y="182880"/>
                  </a:lnTo>
                  <a:lnTo>
                    <a:pt x="162890" y="208280"/>
                  </a:lnTo>
                  <a:lnTo>
                    <a:pt x="176479" y="207010"/>
                  </a:lnTo>
                  <a:lnTo>
                    <a:pt x="183210" y="204470"/>
                  </a:lnTo>
                  <a:lnTo>
                    <a:pt x="190195" y="200660"/>
                  </a:lnTo>
                  <a:lnTo>
                    <a:pt x="195432" y="196850"/>
                  </a:lnTo>
                  <a:lnTo>
                    <a:pt x="167589" y="196850"/>
                  </a:lnTo>
                  <a:lnTo>
                    <a:pt x="161620" y="195580"/>
                  </a:lnTo>
                  <a:lnTo>
                    <a:pt x="156794" y="191770"/>
                  </a:lnTo>
                  <a:lnTo>
                    <a:pt x="151841" y="187960"/>
                  </a:lnTo>
                  <a:lnTo>
                    <a:pt x="149555" y="182880"/>
                  </a:lnTo>
                  <a:lnTo>
                    <a:pt x="166700" y="143510"/>
                  </a:lnTo>
                  <a:lnTo>
                    <a:pt x="200736" y="116840"/>
                  </a:lnTo>
                  <a:lnTo>
                    <a:pt x="223808" y="116840"/>
                  </a:lnTo>
                  <a:lnTo>
                    <a:pt x="222707" y="115570"/>
                  </a:lnTo>
                  <a:lnTo>
                    <a:pt x="218008" y="111760"/>
                  </a:lnTo>
                  <a:lnTo>
                    <a:pt x="211785" y="107950"/>
                  </a:lnTo>
                  <a:lnTo>
                    <a:pt x="205181" y="105410"/>
                  </a:lnTo>
                  <a:close/>
                </a:path>
                <a:path w="431165" h="375920">
                  <a:moveTo>
                    <a:pt x="223808" y="116840"/>
                  </a:moveTo>
                  <a:lnTo>
                    <a:pt x="206324" y="116840"/>
                  </a:lnTo>
                  <a:lnTo>
                    <a:pt x="211150" y="120650"/>
                  </a:lnTo>
                  <a:lnTo>
                    <a:pt x="216103" y="124460"/>
                  </a:lnTo>
                  <a:lnTo>
                    <a:pt x="218389" y="130810"/>
                  </a:lnTo>
                  <a:lnTo>
                    <a:pt x="201244" y="170180"/>
                  </a:lnTo>
                  <a:lnTo>
                    <a:pt x="167589" y="196850"/>
                  </a:lnTo>
                  <a:lnTo>
                    <a:pt x="195432" y="196850"/>
                  </a:lnTo>
                  <a:lnTo>
                    <a:pt x="200847" y="191770"/>
                  </a:lnTo>
                  <a:lnTo>
                    <a:pt x="206429" y="185420"/>
                  </a:lnTo>
                  <a:lnTo>
                    <a:pt x="212166" y="177800"/>
                  </a:lnTo>
                  <a:lnTo>
                    <a:pt x="216740" y="171450"/>
                  </a:lnTo>
                  <a:lnTo>
                    <a:pt x="220564" y="166370"/>
                  </a:lnTo>
                  <a:lnTo>
                    <a:pt x="230962" y="134620"/>
                  </a:lnTo>
                  <a:lnTo>
                    <a:pt x="230073" y="129540"/>
                  </a:lnTo>
                  <a:lnTo>
                    <a:pt x="226009" y="119380"/>
                  </a:lnTo>
                  <a:lnTo>
                    <a:pt x="223808" y="116840"/>
                  </a:lnTo>
                  <a:close/>
                </a:path>
                <a:path w="431165" h="375920">
                  <a:moveTo>
                    <a:pt x="137617" y="53340"/>
                  </a:moveTo>
                  <a:lnTo>
                    <a:pt x="124155" y="53340"/>
                  </a:lnTo>
                  <a:lnTo>
                    <a:pt x="117297" y="55880"/>
                  </a:lnTo>
                  <a:lnTo>
                    <a:pt x="110439" y="60960"/>
                  </a:lnTo>
                  <a:lnTo>
                    <a:pt x="105127" y="64770"/>
                  </a:lnTo>
                  <a:lnTo>
                    <a:pt x="99660" y="69850"/>
                  </a:lnTo>
                  <a:lnTo>
                    <a:pt x="94026" y="74930"/>
                  </a:lnTo>
                  <a:lnTo>
                    <a:pt x="88214" y="82550"/>
                  </a:lnTo>
                  <a:lnTo>
                    <a:pt x="80049" y="93980"/>
                  </a:lnTo>
                  <a:lnTo>
                    <a:pt x="74228" y="105410"/>
                  </a:lnTo>
                  <a:lnTo>
                    <a:pt x="70766" y="115570"/>
                  </a:lnTo>
                  <a:lnTo>
                    <a:pt x="69672" y="124460"/>
                  </a:lnTo>
                  <a:lnTo>
                    <a:pt x="70605" y="130810"/>
                  </a:lnTo>
                  <a:lnTo>
                    <a:pt x="95326" y="156210"/>
                  </a:lnTo>
                  <a:lnTo>
                    <a:pt x="108788" y="154940"/>
                  </a:lnTo>
                  <a:lnTo>
                    <a:pt x="115646" y="152400"/>
                  </a:lnTo>
                  <a:lnTo>
                    <a:pt x="122504" y="148590"/>
                  </a:lnTo>
                  <a:lnTo>
                    <a:pt x="127797" y="144780"/>
                  </a:lnTo>
                  <a:lnTo>
                    <a:pt x="99898" y="144780"/>
                  </a:lnTo>
                  <a:lnTo>
                    <a:pt x="94056" y="143510"/>
                  </a:lnTo>
                  <a:lnTo>
                    <a:pt x="84277" y="135890"/>
                  </a:lnTo>
                  <a:lnTo>
                    <a:pt x="81991" y="130810"/>
                  </a:lnTo>
                  <a:lnTo>
                    <a:pt x="82245" y="123190"/>
                  </a:lnTo>
                  <a:lnTo>
                    <a:pt x="107020" y="81280"/>
                  </a:lnTo>
                  <a:lnTo>
                    <a:pt x="133172" y="64770"/>
                  </a:lnTo>
                  <a:lnTo>
                    <a:pt x="156159" y="64770"/>
                  </a:lnTo>
                  <a:lnTo>
                    <a:pt x="155016" y="63500"/>
                  </a:lnTo>
                  <a:lnTo>
                    <a:pt x="150444" y="59690"/>
                  </a:lnTo>
                  <a:lnTo>
                    <a:pt x="144094" y="55880"/>
                  </a:lnTo>
                  <a:lnTo>
                    <a:pt x="137617" y="53340"/>
                  </a:lnTo>
                  <a:close/>
                </a:path>
                <a:path w="431165" h="375920">
                  <a:moveTo>
                    <a:pt x="156159" y="64770"/>
                  </a:moveTo>
                  <a:lnTo>
                    <a:pt x="138633" y="64770"/>
                  </a:lnTo>
                  <a:lnTo>
                    <a:pt x="148539" y="72390"/>
                  </a:lnTo>
                  <a:lnTo>
                    <a:pt x="150825" y="78740"/>
                  </a:lnTo>
                  <a:lnTo>
                    <a:pt x="133680" y="118110"/>
                  </a:lnTo>
                  <a:lnTo>
                    <a:pt x="99898" y="144780"/>
                  </a:lnTo>
                  <a:lnTo>
                    <a:pt x="127797" y="144780"/>
                  </a:lnTo>
                  <a:lnTo>
                    <a:pt x="133220" y="139700"/>
                  </a:lnTo>
                  <a:lnTo>
                    <a:pt x="138810" y="133350"/>
                  </a:lnTo>
                  <a:lnTo>
                    <a:pt x="144602" y="125730"/>
                  </a:lnTo>
                  <a:lnTo>
                    <a:pt x="149174" y="119380"/>
                  </a:lnTo>
                  <a:lnTo>
                    <a:pt x="152984" y="114300"/>
                  </a:lnTo>
                  <a:lnTo>
                    <a:pt x="162890" y="87630"/>
                  </a:lnTo>
                  <a:lnTo>
                    <a:pt x="163398" y="82550"/>
                  </a:lnTo>
                  <a:lnTo>
                    <a:pt x="162509" y="77470"/>
                  </a:lnTo>
                  <a:lnTo>
                    <a:pt x="158445" y="67310"/>
                  </a:lnTo>
                  <a:lnTo>
                    <a:pt x="156159" y="64770"/>
                  </a:lnTo>
                  <a:close/>
                </a:path>
                <a:path w="431165" h="375920">
                  <a:moveTo>
                    <a:pt x="27889" y="35560"/>
                  </a:moveTo>
                  <a:lnTo>
                    <a:pt x="22047" y="36830"/>
                  </a:lnTo>
                  <a:lnTo>
                    <a:pt x="16332" y="39370"/>
                  </a:lnTo>
                  <a:lnTo>
                    <a:pt x="11252" y="41910"/>
                  </a:lnTo>
                  <a:lnTo>
                    <a:pt x="6934" y="48260"/>
                  </a:lnTo>
                  <a:lnTo>
                    <a:pt x="3239" y="53340"/>
                  </a:lnTo>
                  <a:lnTo>
                    <a:pt x="902" y="59690"/>
                  </a:lnTo>
                  <a:lnTo>
                    <a:pt x="98" y="64770"/>
                  </a:lnTo>
                  <a:lnTo>
                    <a:pt x="0" y="68580"/>
                  </a:lnTo>
                  <a:lnTo>
                    <a:pt x="203" y="73660"/>
                  </a:lnTo>
                  <a:lnTo>
                    <a:pt x="28032" y="104140"/>
                  </a:lnTo>
                  <a:lnTo>
                    <a:pt x="34690" y="105410"/>
                  </a:lnTo>
                  <a:lnTo>
                    <a:pt x="41478" y="105410"/>
                  </a:lnTo>
                  <a:lnTo>
                    <a:pt x="47951" y="104140"/>
                  </a:lnTo>
                  <a:lnTo>
                    <a:pt x="53829" y="101600"/>
                  </a:lnTo>
                  <a:lnTo>
                    <a:pt x="59088" y="97790"/>
                  </a:lnTo>
                  <a:lnTo>
                    <a:pt x="62549" y="93980"/>
                  </a:lnTo>
                  <a:lnTo>
                    <a:pt x="32334" y="93980"/>
                  </a:lnTo>
                  <a:lnTo>
                    <a:pt x="26873" y="91440"/>
                  </a:lnTo>
                  <a:lnTo>
                    <a:pt x="21793" y="87630"/>
                  </a:lnTo>
                  <a:lnTo>
                    <a:pt x="18618" y="85090"/>
                  </a:lnTo>
                  <a:lnTo>
                    <a:pt x="16078" y="82550"/>
                  </a:lnTo>
                  <a:lnTo>
                    <a:pt x="14554" y="78740"/>
                  </a:lnTo>
                  <a:lnTo>
                    <a:pt x="12903" y="74930"/>
                  </a:lnTo>
                  <a:lnTo>
                    <a:pt x="12395" y="71120"/>
                  </a:lnTo>
                  <a:lnTo>
                    <a:pt x="13919" y="63500"/>
                  </a:lnTo>
                  <a:lnTo>
                    <a:pt x="15443" y="59690"/>
                  </a:lnTo>
                  <a:lnTo>
                    <a:pt x="17729" y="57150"/>
                  </a:lnTo>
                  <a:lnTo>
                    <a:pt x="21666" y="52070"/>
                  </a:lnTo>
                  <a:lnTo>
                    <a:pt x="26365" y="48260"/>
                  </a:lnTo>
                  <a:lnTo>
                    <a:pt x="38049" y="46990"/>
                  </a:lnTo>
                  <a:lnTo>
                    <a:pt x="59512" y="46990"/>
                  </a:lnTo>
                  <a:lnTo>
                    <a:pt x="55448" y="44450"/>
                  </a:lnTo>
                  <a:lnTo>
                    <a:pt x="51257" y="40640"/>
                  </a:lnTo>
                  <a:lnTo>
                    <a:pt x="50453" y="39370"/>
                  </a:lnTo>
                  <a:lnTo>
                    <a:pt x="40208" y="39370"/>
                  </a:lnTo>
                  <a:lnTo>
                    <a:pt x="33858" y="36830"/>
                  </a:lnTo>
                  <a:lnTo>
                    <a:pt x="27889" y="35560"/>
                  </a:lnTo>
                  <a:close/>
                </a:path>
                <a:path w="431165" h="375920">
                  <a:moveTo>
                    <a:pt x="59512" y="46990"/>
                  </a:moveTo>
                  <a:lnTo>
                    <a:pt x="38049" y="46990"/>
                  </a:lnTo>
                  <a:lnTo>
                    <a:pt x="43510" y="48260"/>
                  </a:lnTo>
                  <a:lnTo>
                    <a:pt x="53543" y="57150"/>
                  </a:lnTo>
                  <a:lnTo>
                    <a:pt x="56591" y="60960"/>
                  </a:lnTo>
                  <a:lnTo>
                    <a:pt x="57353" y="67310"/>
                  </a:lnTo>
                  <a:lnTo>
                    <a:pt x="58242" y="73660"/>
                  </a:lnTo>
                  <a:lnTo>
                    <a:pt x="56591" y="78740"/>
                  </a:lnTo>
                  <a:lnTo>
                    <a:pt x="52654" y="83820"/>
                  </a:lnTo>
                  <a:lnTo>
                    <a:pt x="48844" y="88900"/>
                  </a:lnTo>
                  <a:lnTo>
                    <a:pt x="44018" y="91440"/>
                  </a:lnTo>
                  <a:lnTo>
                    <a:pt x="32334" y="93980"/>
                  </a:lnTo>
                  <a:lnTo>
                    <a:pt x="62549" y="93980"/>
                  </a:lnTo>
                  <a:lnTo>
                    <a:pt x="70307" y="69850"/>
                  </a:lnTo>
                  <a:lnTo>
                    <a:pt x="68402" y="63500"/>
                  </a:lnTo>
                  <a:lnTo>
                    <a:pt x="64465" y="57150"/>
                  </a:lnTo>
                  <a:lnTo>
                    <a:pt x="83769" y="57150"/>
                  </a:lnTo>
                  <a:lnTo>
                    <a:pt x="87452" y="54610"/>
                  </a:lnTo>
                  <a:lnTo>
                    <a:pt x="90500" y="49530"/>
                  </a:lnTo>
                  <a:lnTo>
                    <a:pt x="91465" y="48260"/>
                  </a:lnTo>
                  <a:lnTo>
                    <a:pt x="63830" y="48260"/>
                  </a:lnTo>
                  <a:lnTo>
                    <a:pt x="59512" y="46990"/>
                  </a:lnTo>
                  <a:close/>
                </a:path>
                <a:path w="431165" h="375920">
                  <a:moveTo>
                    <a:pt x="83769" y="57150"/>
                  </a:moveTo>
                  <a:lnTo>
                    <a:pt x="64465" y="57150"/>
                  </a:lnTo>
                  <a:lnTo>
                    <a:pt x="69926" y="59690"/>
                  </a:lnTo>
                  <a:lnTo>
                    <a:pt x="74879" y="59690"/>
                  </a:lnTo>
                  <a:lnTo>
                    <a:pt x="83769" y="57150"/>
                  </a:lnTo>
                  <a:close/>
                </a:path>
                <a:path w="431165" h="375920">
                  <a:moveTo>
                    <a:pt x="88875" y="12700"/>
                  </a:moveTo>
                  <a:lnTo>
                    <a:pt x="67767" y="12700"/>
                  </a:lnTo>
                  <a:lnTo>
                    <a:pt x="72212" y="13970"/>
                  </a:lnTo>
                  <a:lnTo>
                    <a:pt x="76276" y="16510"/>
                  </a:lnTo>
                  <a:lnTo>
                    <a:pt x="80213" y="20320"/>
                  </a:lnTo>
                  <a:lnTo>
                    <a:pt x="82499" y="24130"/>
                  </a:lnTo>
                  <a:lnTo>
                    <a:pt x="83261" y="29210"/>
                  </a:lnTo>
                  <a:lnTo>
                    <a:pt x="83896" y="33020"/>
                  </a:lnTo>
                  <a:lnTo>
                    <a:pt x="82626" y="38100"/>
                  </a:lnTo>
                  <a:lnTo>
                    <a:pt x="76784" y="45720"/>
                  </a:lnTo>
                  <a:lnTo>
                    <a:pt x="73101" y="46990"/>
                  </a:lnTo>
                  <a:lnTo>
                    <a:pt x="63830" y="48260"/>
                  </a:lnTo>
                  <a:lnTo>
                    <a:pt x="91465" y="48260"/>
                  </a:lnTo>
                  <a:lnTo>
                    <a:pt x="95326" y="43180"/>
                  </a:lnTo>
                  <a:lnTo>
                    <a:pt x="97231" y="36830"/>
                  </a:lnTo>
                  <a:lnTo>
                    <a:pt x="94691" y="20320"/>
                  </a:lnTo>
                  <a:lnTo>
                    <a:pt x="90373" y="13970"/>
                  </a:lnTo>
                  <a:lnTo>
                    <a:pt x="88875" y="12700"/>
                  </a:lnTo>
                  <a:close/>
                </a:path>
                <a:path w="431165" h="375920">
                  <a:moveTo>
                    <a:pt x="67640" y="0"/>
                  </a:moveTo>
                  <a:lnTo>
                    <a:pt x="35636" y="29210"/>
                  </a:lnTo>
                  <a:lnTo>
                    <a:pt x="37033" y="34290"/>
                  </a:lnTo>
                  <a:lnTo>
                    <a:pt x="40208" y="39370"/>
                  </a:lnTo>
                  <a:lnTo>
                    <a:pt x="50453" y="39370"/>
                  </a:lnTo>
                  <a:lnTo>
                    <a:pt x="48844" y="36830"/>
                  </a:lnTo>
                  <a:lnTo>
                    <a:pt x="47574" y="27940"/>
                  </a:lnTo>
                  <a:lnTo>
                    <a:pt x="48844" y="22860"/>
                  </a:lnTo>
                  <a:lnTo>
                    <a:pt x="51892" y="19050"/>
                  </a:lnTo>
                  <a:lnTo>
                    <a:pt x="54686" y="15240"/>
                  </a:lnTo>
                  <a:lnTo>
                    <a:pt x="58496" y="13970"/>
                  </a:lnTo>
                  <a:lnTo>
                    <a:pt x="67767" y="12700"/>
                  </a:lnTo>
                  <a:lnTo>
                    <a:pt x="88875" y="12700"/>
                  </a:lnTo>
                  <a:lnTo>
                    <a:pt x="82880" y="7620"/>
                  </a:lnTo>
                  <a:lnTo>
                    <a:pt x="75260" y="2540"/>
                  </a:lnTo>
                  <a:lnTo>
                    <a:pt x="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549767" y="3858005"/>
            <a:ext cx="19748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BUILD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FOUNDATION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12783" y="5815990"/>
            <a:ext cx="2751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 marR="5080" indent="-64643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Indicators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Benchmarks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555481" y="4172093"/>
            <a:ext cx="3263900" cy="1583055"/>
            <a:chOff x="8555481" y="4172093"/>
            <a:chExt cx="3263900" cy="1583055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1831" y="4187952"/>
              <a:ext cx="2654807" cy="144322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558656" y="4184777"/>
              <a:ext cx="2661285" cy="1449705"/>
            </a:xfrm>
            <a:custGeom>
              <a:avLst/>
              <a:gdLst/>
              <a:ahLst/>
              <a:cxnLst/>
              <a:rect l="l" t="t" r="r" b="b"/>
              <a:pathLst>
                <a:path w="2661284" h="1449704">
                  <a:moveTo>
                    <a:pt x="0" y="1449578"/>
                  </a:moveTo>
                  <a:lnTo>
                    <a:pt x="2661157" y="1449578"/>
                  </a:lnTo>
                  <a:lnTo>
                    <a:pt x="2661157" y="0"/>
                  </a:lnTo>
                  <a:lnTo>
                    <a:pt x="0" y="0"/>
                  </a:lnTo>
                  <a:lnTo>
                    <a:pt x="0" y="144957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5231" y="4364736"/>
              <a:ext cx="2578607" cy="138379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092056" y="4361561"/>
              <a:ext cx="2585085" cy="1390650"/>
            </a:xfrm>
            <a:custGeom>
              <a:avLst/>
              <a:gdLst/>
              <a:ahLst/>
              <a:cxnLst/>
              <a:rect l="l" t="t" r="r" b="b"/>
              <a:pathLst>
                <a:path w="2585084" h="1390650">
                  <a:moveTo>
                    <a:pt x="0" y="1390142"/>
                  </a:moveTo>
                  <a:lnTo>
                    <a:pt x="2584957" y="1390142"/>
                  </a:lnTo>
                  <a:lnTo>
                    <a:pt x="2584957" y="0"/>
                  </a:lnTo>
                  <a:lnTo>
                    <a:pt x="0" y="0"/>
                  </a:lnTo>
                  <a:lnTo>
                    <a:pt x="0" y="139014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5231" y="4364736"/>
              <a:ext cx="576072" cy="11887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958845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93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97"/>
                  </a:lnTo>
                  <a:lnTo>
                    <a:pt x="6931" y="266533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262" y="751318"/>
                  </a:lnTo>
                  <a:lnTo>
                    <a:pt x="658193" y="752697"/>
                  </a:lnTo>
                  <a:lnTo>
                    <a:pt x="679029" y="745765"/>
                  </a:lnTo>
                  <a:lnTo>
                    <a:pt x="696198" y="730869"/>
                  </a:lnTo>
                  <a:lnTo>
                    <a:pt x="836025" y="549386"/>
                  </a:lnTo>
                  <a:lnTo>
                    <a:pt x="846060" y="529004"/>
                  </a:lnTo>
                  <a:lnTo>
                    <a:pt x="847439" y="507110"/>
                  </a:lnTo>
                  <a:lnTo>
                    <a:pt x="840507" y="486288"/>
                  </a:lnTo>
                  <a:lnTo>
                    <a:pt x="825611" y="469122"/>
                  </a:lnTo>
                  <a:lnTo>
                    <a:pt x="231632" y="11414"/>
                  </a:lnTo>
                  <a:lnTo>
                    <a:pt x="211230" y="1379"/>
                  </a:lnTo>
                  <a:lnTo>
                    <a:pt x="189293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58845" y="4184793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27" y="6931"/>
                  </a:lnTo>
                  <a:lnTo>
                    <a:pt x="189293" y="0"/>
                  </a:lnTo>
                  <a:lnTo>
                    <a:pt x="211230" y="1379"/>
                  </a:lnTo>
                  <a:lnTo>
                    <a:pt x="231632" y="11414"/>
                  </a:lnTo>
                  <a:lnTo>
                    <a:pt x="825611" y="469122"/>
                  </a:lnTo>
                  <a:lnTo>
                    <a:pt x="840507" y="486288"/>
                  </a:lnTo>
                  <a:lnTo>
                    <a:pt x="847439" y="507110"/>
                  </a:lnTo>
                  <a:lnTo>
                    <a:pt x="846060" y="529004"/>
                  </a:lnTo>
                  <a:lnTo>
                    <a:pt x="836025" y="549386"/>
                  </a:lnTo>
                  <a:lnTo>
                    <a:pt x="696198" y="730869"/>
                  </a:lnTo>
                  <a:lnTo>
                    <a:pt x="679029" y="745765"/>
                  </a:lnTo>
                  <a:lnTo>
                    <a:pt x="658193" y="752697"/>
                  </a:lnTo>
                  <a:lnTo>
                    <a:pt x="636262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33"/>
                  </a:lnTo>
                  <a:lnTo>
                    <a:pt x="0" y="245697"/>
                  </a:lnTo>
                  <a:lnTo>
                    <a:pt x="1379" y="223766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137391" y="4360291"/>
              <a:ext cx="488950" cy="421640"/>
            </a:xfrm>
            <a:custGeom>
              <a:avLst/>
              <a:gdLst/>
              <a:ahLst/>
              <a:cxnLst/>
              <a:rect l="l" t="t" r="r" b="b"/>
              <a:pathLst>
                <a:path w="488950" h="421639">
                  <a:moveTo>
                    <a:pt x="413511" y="372110"/>
                  </a:moveTo>
                  <a:lnTo>
                    <a:pt x="409575" y="379730"/>
                  </a:lnTo>
                  <a:lnTo>
                    <a:pt x="408431" y="387350"/>
                  </a:lnTo>
                  <a:lnTo>
                    <a:pt x="410209" y="393700"/>
                  </a:lnTo>
                  <a:lnTo>
                    <a:pt x="411860" y="401320"/>
                  </a:lnTo>
                  <a:lnTo>
                    <a:pt x="416686" y="407670"/>
                  </a:lnTo>
                  <a:lnTo>
                    <a:pt x="429767" y="416560"/>
                  </a:lnTo>
                  <a:lnTo>
                    <a:pt x="434848" y="420370"/>
                  </a:lnTo>
                  <a:lnTo>
                    <a:pt x="445261" y="421640"/>
                  </a:lnTo>
                  <a:lnTo>
                    <a:pt x="450087" y="421640"/>
                  </a:lnTo>
                  <a:lnTo>
                    <a:pt x="458977" y="419100"/>
                  </a:lnTo>
                  <a:lnTo>
                    <a:pt x="462660" y="416560"/>
                  </a:lnTo>
                  <a:lnTo>
                    <a:pt x="467211" y="410210"/>
                  </a:lnTo>
                  <a:lnTo>
                    <a:pt x="440816" y="410210"/>
                  </a:lnTo>
                  <a:lnTo>
                    <a:pt x="436372" y="408940"/>
                  </a:lnTo>
                  <a:lnTo>
                    <a:pt x="426719" y="401320"/>
                  </a:lnTo>
                  <a:lnTo>
                    <a:pt x="423799" y="396240"/>
                  </a:lnTo>
                  <a:lnTo>
                    <a:pt x="422782" y="392430"/>
                  </a:lnTo>
                  <a:lnTo>
                    <a:pt x="421893" y="388620"/>
                  </a:lnTo>
                  <a:lnTo>
                    <a:pt x="422655" y="383540"/>
                  </a:lnTo>
                  <a:lnTo>
                    <a:pt x="425323" y="378460"/>
                  </a:lnTo>
                  <a:lnTo>
                    <a:pt x="413511" y="372110"/>
                  </a:lnTo>
                  <a:close/>
                </a:path>
                <a:path w="488950" h="421639">
                  <a:moveTo>
                    <a:pt x="459612" y="339090"/>
                  </a:moveTo>
                  <a:lnTo>
                    <a:pt x="447421" y="339090"/>
                  </a:lnTo>
                  <a:lnTo>
                    <a:pt x="444246" y="340360"/>
                  </a:lnTo>
                  <a:lnTo>
                    <a:pt x="441198" y="341630"/>
                  </a:lnTo>
                  <a:lnTo>
                    <a:pt x="438530" y="344170"/>
                  </a:lnTo>
                  <a:lnTo>
                    <a:pt x="436372" y="346710"/>
                  </a:lnTo>
                  <a:lnTo>
                    <a:pt x="433958" y="349250"/>
                  </a:lnTo>
                  <a:lnTo>
                    <a:pt x="432561" y="353060"/>
                  </a:lnTo>
                  <a:lnTo>
                    <a:pt x="431800" y="360680"/>
                  </a:lnTo>
                  <a:lnTo>
                    <a:pt x="432561" y="364490"/>
                  </a:lnTo>
                  <a:lnTo>
                    <a:pt x="436372" y="372110"/>
                  </a:lnTo>
                  <a:lnTo>
                    <a:pt x="440435" y="377190"/>
                  </a:lnTo>
                  <a:lnTo>
                    <a:pt x="446785" y="386080"/>
                  </a:lnTo>
                  <a:lnTo>
                    <a:pt x="451357" y="391160"/>
                  </a:lnTo>
                  <a:lnTo>
                    <a:pt x="454025" y="396240"/>
                  </a:lnTo>
                  <a:lnTo>
                    <a:pt x="454786" y="397510"/>
                  </a:lnTo>
                  <a:lnTo>
                    <a:pt x="455802" y="401320"/>
                  </a:lnTo>
                  <a:lnTo>
                    <a:pt x="455422" y="403860"/>
                  </a:lnTo>
                  <a:lnTo>
                    <a:pt x="453516" y="405130"/>
                  </a:lnTo>
                  <a:lnTo>
                    <a:pt x="451484" y="408940"/>
                  </a:lnTo>
                  <a:lnTo>
                    <a:pt x="448563" y="410210"/>
                  </a:lnTo>
                  <a:lnTo>
                    <a:pt x="467211" y="410210"/>
                  </a:lnTo>
                  <a:lnTo>
                    <a:pt x="468122" y="408940"/>
                  </a:lnTo>
                  <a:lnTo>
                    <a:pt x="469646" y="405130"/>
                  </a:lnTo>
                  <a:lnTo>
                    <a:pt x="469773" y="402590"/>
                  </a:lnTo>
                  <a:lnTo>
                    <a:pt x="470026" y="398780"/>
                  </a:lnTo>
                  <a:lnTo>
                    <a:pt x="469137" y="394970"/>
                  </a:lnTo>
                  <a:lnTo>
                    <a:pt x="465074" y="387350"/>
                  </a:lnTo>
                  <a:lnTo>
                    <a:pt x="461136" y="382270"/>
                  </a:lnTo>
                  <a:lnTo>
                    <a:pt x="455167" y="373380"/>
                  </a:lnTo>
                  <a:lnTo>
                    <a:pt x="451103" y="368300"/>
                  </a:lnTo>
                  <a:lnTo>
                    <a:pt x="448690" y="365760"/>
                  </a:lnTo>
                  <a:lnTo>
                    <a:pt x="447928" y="364490"/>
                  </a:lnTo>
                  <a:lnTo>
                    <a:pt x="446658" y="361950"/>
                  </a:lnTo>
                  <a:lnTo>
                    <a:pt x="446024" y="359410"/>
                  </a:lnTo>
                  <a:lnTo>
                    <a:pt x="446024" y="356870"/>
                  </a:lnTo>
                  <a:lnTo>
                    <a:pt x="446531" y="354330"/>
                  </a:lnTo>
                  <a:lnTo>
                    <a:pt x="447548" y="353060"/>
                  </a:lnTo>
                  <a:lnTo>
                    <a:pt x="449199" y="351790"/>
                  </a:lnTo>
                  <a:lnTo>
                    <a:pt x="451738" y="350520"/>
                  </a:lnTo>
                  <a:lnTo>
                    <a:pt x="478281" y="350520"/>
                  </a:lnTo>
                  <a:lnTo>
                    <a:pt x="466725" y="341630"/>
                  </a:lnTo>
                  <a:lnTo>
                    <a:pt x="459612" y="339090"/>
                  </a:lnTo>
                  <a:close/>
                </a:path>
                <a:path w="488950" h="421639">
                  <a:moveTo>
                    <a:pt x="478281" y="350520"/>
                  </a:moveTo>
                  <a:lnTo>
                    <a:pt x="458342" y="350520"/>
                  </a:lnTo>
                  <a:lnTo>
                    <a:pt x="462533" y="351790"/>
                  </a:lnTo>
                  <a:lnTo>
                    <a:pt x="467359" y="355600"/>
                  </a:lnTo>
                  <a:lnTo>
                    <a:pt x="471424" y="359410"/>
                  </a:lnTo>
                  <a:lnTo>
                    <a:pt x="473963" y="361950"/>
                  </a:lnTo>
                  <a:lnTo>
                    <a:pt x="475741" y="369570"/>
                  </a:lnTo>
                  <a:lnTo>
                    <a:pt x="475106" y="373380"/>
                  </a:lnTo>
                  <a:lnTo>
                    <a:pt x="473075" y="377190"/>
                  </a:lnTo>
                  <a:lnTo>
                    <a:pt x="484631" y="383540"/>
                  </a:lnTo>
                  <a:lnTo>
                    <a:pt x="487044" y="378460"/>
                  </a:lnTo>
                  <a:lnTo>
                    <a:pt x="488314" y="374650"/>
                  </a:lnTo>
                  <a:lnTo>
                    <a:pt x="488441" y="367030"/>
                  </a:lnTo>
                  <a:lnTo>
                    <a:pt x="487299" y="363220"/>
                  </a:lnTo>
                  <a:lnTo>
                    <a:pt x="481964" y="354330"/>
                  </a:lnTo>
                  <a:lnTo>
                    <a:pt x="478281" y="350520"/>
                  </a:lnTo>
                  <a:close/>
                </a:path>
                <a:path w="488950" h="421639">
                  <a:moveTo>
                    <a:pt x="439547" y="284480"/>
                  </a:moveTo>
                  <a:lnTo>
                    <a:pt x="372872" y="370840"/>
                  </a:lnTo>
                  <a:lnTo>
                    <a:pt x="384301" y="379730"/>
                  </a:lnTo>
                  <a:lnTo>
                    <a:pt x="450976" y="293370"/>
                  </a:lnTo>
                  <a:lnTo>
                    <a:pt x="439547" y="284480"/>
                  </a:lnTo>
                  <a:close/>
                </a:path>
                <a:path w="488950" h="421639">
                  <a:moveTo>
                    <a:pt x="356615" y="220980"/>
                  </a:moveTo>
                  <a:lnTo>
                    <a:pt x="290067" y="307340"/>
                  </a:lnTo>
                  <a:lnTo>
                    <a:pt x="301498" y="316230"/>
                  </a:lnTo>
                  <a:lnTo>
                    <a:pt x="328549" y="280670"/>
                  </a:lnTo>
                  <a:lnTo>
                    <a:pt x="349195" y="280670"/>
                  </a:lnTo>
                  <a:lnTo>
                    <a:pt x="336423" y="270510"/>
                  </a:lnTo>
                  <a:lnTo>
                    <a:pt x="360299" y="240030"/>
                  </a:lnTo>
                  <a:lnTo>
                    <a:pt x="381095" y="240030"/>
                  </a:lnTo>
                  <a:lnTo>
                    <a:pt x="356615" y="220980"/>
                  </a:lnTo>
                  <a:close/>
                </a:path>
                <a:path w="488950" h="421639">
                  <a:moveTo>
                    <a:pt x="349195" y="280670"/>
                  </a:moveTo>
                  <a:lnTo>
                    <a:pt x="328549" y="280670"/>
                  </a:lnTo>
                  <a:lnTo>
                    <a:pt x="350774" y="298450"/>
                  </a:lnTo>
                  <a:lnTo>
                    <a:pt x="359584" y="303530"/>
                  </a:lnTo>
                  <a:lnTo>
                    <a:pt x="367728" y="308610"/>
                  </a:lnTo>
                  <a:lnTo>
                    <a:pt x="375205" y="309880"/>
                  </a:lnTo>
                  <a:lnTo>
                    <a:pt x="382015" y="309880"/>
                  </a:lnTo>
                  <a:lnTo>
                    <a:pt x="390525" y="308610"/>
                  </a:lnTo>
                  <a:lnTo>
                    <a:pt x="397763" y="303530"/>
                  </a:lnTo>
                  <a:lnTo>
                    <a:pt x="403351" y="297180"/>
                  </a:lnTo>
                  <a:lnTo>
                    <a:pt x="404177" y="295910"/>
                  </a:lnTo>
                  <a:lnTo>
                    <a:pt x="372490" y="295910"/>
                  </a:lnTo>
                  <a:lnTo>
                    <a:pt x="366140" y="293370"/>
                  </a:lnTo>
                  <a:lnTo>
                    <a:pt x="358775" y="288290"/>
                  </a:lnTo>
                  <a:lnTo>
                    <a:pt x="349195" y="280670"/>
                  </a:lnTo>
                  <a:close/>
                </a:path>
                <a:path w="488950" h="421639">
                  <a:moveTo>
                    <a:pt x="381095" y="240030"/>
                  </a:moveTo>
                  <a:lnTo>
                    <a:pt x="360299" y="240030"/>
                  </a:lnTo>
                  <a:lnTo>
                    <a:pt x="387476" y="260350"/>
                  </a:lnTo>
                  <a:lnTo>
                    <a:pt x="390905" y="264160"/>
                  </a:lnTo>
                  <a:lnTo>
                    <a:pt x="394715" y="269240"/>
                  </a:lnTo>
                  <a:lnTo>
                    <a:pt x="395858" y="273050"/>
                  </a:lnTo>
                  <a:lnTo>
                    <a:pt x="395604" y="280670"/>
                  </a:lnTo>
                  <a:lnTo>
                    <a:pt x="394080" y="284480"/>
                  </a:lnTo>
                  <a:lnTo>
                    <a:pt x="391286" y="288290"/>
                  </a:lnTo>
                  <a:lnTo>
                    <a:pt x="387476" y="293370"/>
                  </a:lnTo>
                  <a:lnTo>
                    <a:pt x="382904" y="295910"/>
                  </a:lnTo>
                  <a:lnTo>
                    <a:pt x="404177" y="295910"/>
                  </a:lnTo>
                  <a:lnTo>
                    <a:pt x="406653" y="292100"/>
                  </a:lnTo>
                  <a:lnTo>
                    <a:pt x="408812" y="288290"/>
                  </a:lnTo>
                  <a:lnTo>
                    <a:pt x="410844" y="278130"/>
                  </a:lnTo>
                  <a:lnTo>
                    <a:pt x="410717" y="273050"/>
                  </a:lnTo>
                  <a:lnTo>
                    <a:pt x="389254" y="246380"/>
                  </a:lnTo>
                  <a:lnTo>
                    <a:pt x="381095" y="240030"/>
                  </a:lnTo>
                  <a:close/>
                </a:path>
                <a:path w="488950" h="421639">
                  <a:moveTo>
                    <a:pt x="275716" y="158750"/>
                  </a:moveTo>
                  <a:lnTo>
                    <a:pt x="209168" y="245110"/>
                  </a:lnTo>
                  <a:lnTo>
                    <a:pt x="220599" y="254000"/>
                  </a:lnTo>
                  <a:lnTo>
                    <a:pt x="247650" y="218440"/>
                  </a:lnTo>
                  <a:lnTo>
                    <a:pt x="268296" y="218440"/>
                  </a:lnTo>
                  <a:lnTo>
                    <a:pt x="255524" y="208280"/>
                  </a:lnTo>
                  <a:lnTo>
                    <a:pt x="279400" y="177800"/>
                  </a:lnTo>
                  <a:lnTo>
                    <a:pt x="300196" y="177800"/>
                  </a:lnTo>
                  <a:lnTo>
                    <a:pt x="275716" y="158750"/>
                  </a:lnTo>
                  <a:close/>
                </a:path>
                <a:path w="488950" h="421639">
                  <a:moveTo>
                    <a:pt x="268296" y="218440"/>
                  </a:moveTo>
                  <a:lnTo>
                    <a:pt x="247650" y="218440"/>
                  </a:lnTo>
                  <a:lnTo>
                    <a:pt x="269875" y="236220"/>
                  </a:lnTo>
                  <a:lnTo>
                    <a:pt x="278685" y="241300"/>
                  </a:lnTo>
                  <a:lnTo>
                    <a:pt x="286829" y="245110"/>
                  </a:lnTo>
                  <a:lnTo>
                    <a:pt x="294306" y="247650"/>
                  </a:lnTo>
                  <a:lnTo>
                    <a:pt x="301116" y="247650"/>
                  </a:lnTo>
                  <a:lnTo>
                    <a:pt x="309625" y="246380"/>
                  </a:lnTo>
                  <a:lnTo>
                    <a:pt x="316864" y="241300"/>
                  </a:lnTo>
                  <a:lnTo>
                    <a:pt x="322452" y="233680"/>
                  </a:lnTo>
                  <a:lnTo>
                    <a:pt x="291591" y="233680"/>
                  </a:lnTo>
                  <a:lnTo>
                    <a:pt x="285241" y="231140"/>
                  </a:lnTo>
                  <a:lnTo>
                    <a:pt x="277875" y="226060"/>
                  </a:lnTo>
                  <a:lnTo>
                    <a:pt x="268296" y="218440"/>
                  </a:lnTo>
                  <a:close/>
                </a:path>
                <a:path w="488950" h="421639">
                  <a:moveTo>
                    <a:pt x="300196" y="177800"/>
                  </a:moveTo>
                  <a:lnTo>
                    <a:pt x="279400" y="177800"/>
                  </a:lnTo>
                  <a:lnTo>
                    <a:pt x="301498" y="194310"/>
                  </a:lnTo>
                  <a:lnTo>
                    <a:pt x="306704" y="198120"/>
                  </a:lnTo>
                  <a:lnTo>
                    <a:pt x="310006" y="201930"/>
                  </a:lnTo>
                  <a:lnTo>
                    <a:pt x="313943" y="207010"/>
                  </a:lnTo>
                  <a:lnTo>
                    <a:pt x="314959" y="210820"/>
                  </a:lnTo>
                  <a:lnTo>
                    <a:pt x="314705" y="218440"/>
                  </a:lnTo>
                  <a:lnTo>
                    <a:pt x="313181" y="222250"/>
                  </a:lnTo>
                  <a:lnTo>
                    <a:pt x="310387" y="226060"/>
                  </a:lnTo>
                  <a:lnTo>
                    <a:pt x="306577" y="231140"/>
                  </a:lnTo>
                  <a:lnTo>
                    <a:pt x="302005" y="233680"/>
                  </a:lnTo>
                  <a:lnTo>
                    <a:pt x="322452" y="233680"/>
                  </a:lnTo>
                  <a:lnTo>
                    <a:pt x="325754" y="229870"/>
                  </a:lnTo>
                  <a:lnTo>
                    <a:pt x="327913" y="224790"/>
                  </a:lnTo>
                  <a:lnTo>
                    <a:pt x="328929" y="220980"/>
                  </a:lnTo>
                  <a:lnTo>
                    <a:pt x="329946" y="215900"/>
                  </a:lnTo>
                  <a:lnTo>
                    <a:pt x="329818" y="210820"/>
                  </a:lnTo>
                  <a:lnTo>
                    <a:pt x="328422" y="207010"/>
                  </a:lnTo>
                  <a:lnTo>
                    <a:pt x="327151" y="203200"/>
                  </a:lnTo>
                  <a:lnTo>
                    <a:pt x="308355" y="184150"/>
                  </a:lnTo>
                  <a:lnTo>
                    <a:pt x="300196" y="177800"/>
                  </a:lnTo>
                  <a:close/>
                </a:path>
                <a:path w="488950" h="421639">
                  <a:moveTo>
                    <a:pt x="188086" y="92710"/>
                  </a:moveTo>
                  <a:lnTo>
                    <a:pt x="181355" y="92710"/>
                  </a:lnTo>
                  <a:lnTo>
                    <a:pt x="174625" y="93980"/>
                  </a:lnTo>
                  <a:lnTo>
                    <a:pt x="138683" y="123190"/>
                  </a:lnTo>
                  <a:lnTo>
                    <a:pt x="120268" y="163830"/>
                  </a:lnTo>
                  <a:lnTo>
                    <a:pt x="121128" y="171450"/>
                  </a:lnTo>
                  <a:lnTo>
                    <a:pt x="145796" y="195580"/>
                  </a:lnTo>
                  <a:lnTo>
                    <a:pt x="159384" y="195580"/>
                  </a:lnTo>
                  <a:lnTo>
                    <a:pt x="166115" y="193040"/>
                  </a:lnTo>
                  <a:lnTo>
                    <a:pt x="178337" y="184150"/>
                  </a:lnTo>
                  <a:lnTo>
                    <a:pt x="144525" y="184150"/>
                  </a:lnTo>
                  <a:lnTo>
                    <a:pt x="139700" y="180340"/>
                  </a:lnTo>
                  <a:lnTo>
                    <a:pt x="134747" y="176530"/>
                  </a:lnTo>
                  <a:lnTo>
                    <a:pt x="132460" y="170180"/>
                  </a:lnTo>
                  <a:lnTo>
                    <a:pt x="132841" y="163830"/>
                  </a:lnTo>
                  <a:lnTo>
                    <a:pt x="157507" y="121920"/>
                  </a:lnTo>
                  <a:lnTo>
                    <a:pt x="183641" y="104140"/>
                  </a:lnTo>
                  <a:lnTo>
                    <a:pt x="205612" y="104140"/>
                  </a:lnTo>
                  <a:lnTo>
                    <a:pt x="194690" y="95250"/>
                  </a:lnTo>
                  <a:lnTo>
                    <a:pt x="188086" y="92710"/>
                  </a:lnTo>
                  <a:close/>
                </a:path>
                <a:path w="488950" h="421639">
                  <a:moveTo>
                    <a:pt x="205612" y="104140"/>
                  </a:moveTo>
                  <a:lnTo>
                    <a:pt x="183641" y="104140"/>
                  </a:lnTo>
                  <a:lnTo>
                    <a:pt x="189229" y="105410"/>
                  </a:lnTo>
                  <a:lnTo>
                    <a:pt x="199008" y="113030"/>
                  </a:lnTo>
                  <a:lnTo>
                    <a:pt x="201294" y="118110"/>
                  </a:lnTo>
                  <a:lnTo>
                    <a:pt x="201040" y="125730"/>
                  </a:lnTo>
                  <a:lnTo>
                    <a:pt x="199848" y="132080"/>
                  </a:lnTo>
                  <a:lnTo>
                    <a:pt x="176337" y="167640"/>
                  </a:lnTo>
                  <a:lnTo>
                    <a:pt x="150494" y="184150"/>
                  </a:lnTo>
                  <a:lnTo>
                    <a:pt x="178337" y="184150"/>
                  </a:lnTo>
                  <a:lnTo>
                    <a:pt x="183753" y="179070"/>
                  </a:lnTo>
                  <a:lnTo>
                    <a:pt x="189335" y="172720"/>
                  </a:lnTo>
                  <a:lnTo>
                    <a:pt x="195072" y="166370"/>
                  </a:lnTo>
                  <a:lnTo>
                    <a:pt x="199645" y="160020"/>
                  </a:lnTo>
                  <a:lnTo>
                    <a:pt x="203469" y="154940"/>
                  </a:lnTo>
                  <a:lnTo>
                    <a:pt x="206555" y="148590"/>
                  </a:lnTo>
                  <a:lnTo>
                    <a:pt x="208914" y="144780"/>
                  </a:lnTo>
                  <a:lnTo>
                    <a:pt x="211454" y="138430"/>
                  </a:lnTo>
                  <a:lnTo>
                    <a:pt x="212978" y="132080"/>
                  </a:lnTo>
                  <a:lnTo>
                    <a:pt x="213359" y="127000"/>
                  </a:lnTo>
                  <a:lnTo>
                    <a:pt x="213867" y="121920"/>
                  </a:lnTo>
                  <a:lnTo>
                    <a:pt x="212978" y="116840"/>
                  </a:lnTo>
                  <a:lnTo>
                    <a:pt x="208914" y="107950"/>
                  </a:lnTo>
                  <a:lnTo>
                    <a:pt x="205612" y="104140"/>
                  </a:lnTo>
                  <a:close/>
                </a:path>
                <a:path w="488950" h="421639">
                  <a:moveTo>
                    <a:pt x="55752" y="90170"/>
                  </a:moveTo>
                  <a:lnTo>
                    <a:pt x="50800" y="97790"/>
                  </a:lnTo>
                  <a:lnTo>
                    <a:pt x="49149" y="106680"/>
                  </a:lnTo>
                  <a:lnTo>
                    <a:pt x="50800" y="114300"/>
                  </a:lnTo>
                  <a:lnTo>
                    <a:pt x="79803" y="143510"/>
                  </a:lnTo>
                  <a:lnTo>
                    <a:pt x="87631" y="144780"/>
                  </a:lnTo>
                  <a:lnTo>
                    <a:pt x="95757" y="143510"/>
                  </a:lnTo>
                  <a:lnTo>
                    <a:pt x="102161" y="140970"/>
                  </a:lnTo>
                  <a:lnTo>
                    <a:pt x="108029" y="137160"/>
                  </a:lnTo>
                  <a:lnTo>
                    <a:pt x="113349" y="133350"/>
                  </a:lnTo>
                  <a:lnTo>
                    <a:pt x="82550" y="133350"/>
                  </a:lnTo>
                  <a:lnTo>
                    <a:pt x="76707" y="130810"/>
                  </a:lnTo>
                  <a:lnTo>
                    <a:pt x="71627" y="127000"/>
                  </a:lnTo>
                  <a:lnTo>
                    <a:pt x="67436" y="124460"/>
                  </a:lnTo>
                  <a:lnTo>
                    <a:pt x="64769" y="119380"/>
                  </a:lnTo>
                  <a:lnTo>
                    <a:pt x="62991" y="110490"/>
                  </a:lnTo>
                  <a:lnTo>
                    <a:pt x="64261" y="104140"/>
                  </a:lnTo>
                  <a:lnTo>
                    <a:pt x="67563" y="97790"/>
                  </a:lnTo>
                  <a:lnTo>
                    <a:pt x="55752" y="90170"/>
                  </a:lnTo>
                  <a:close/>
                </a:path>
                <a:path w="488950" h="421639">
                  <a:moveTo>
                    <a:pt x="115415" y="81280"/>
                  </a:moveTo>
                  <a:lnTo>
                    <a:pt x="91693" y="81280"/>
                  </a:lnTo>
                  <a:lnTo>
                    <a:pt x="95757" y="82550"/>
                  </a:lnTo>
                  <a:lnTo>
                    <a:pt x="99440" y="83820"/>
                  </a:lnTo>
                  <a:lnTo>
                    <a:pt x="112775" y="107950"/>
                  </a:lnTo>
                  <a:lnTo>
                    <a:pt x="110871" y="114300"/>
                  </a:lnTo>
                  <a:lnTo>
                    <a:pt x="106172" y="120650"/>
                  </a:lnTo>
                  <a:lnTo>
                    <a:pt x="101218" y="127000"/>
                  </a:lnTo>
                  <a:lnTo>
                    <a:pt x="95503" y="130810"/>
                  </a:lnTo>
                  <a:lnTo>
                    <a:pt x="82550" y="133350"/>
                  </a:lnTo>
                  <a:lnTo>
                    <a:pt x="113349" y="133350"/>
                  </a:lnTo>
                  <a:lnTo>
                    <a:pt x="118109" y="128270"/>
                  </a:lnTo>
                  <a:lnTo>
                    <a:pt x="122177" y="121920"/>
                  </a:lnTo>
                  <a:lnTo>
                    <a:pt x="124840" y="115570"/>
                  </a:lnTo>
                  <a:lnTo>
                    <a:pt x="126075" y="109220"/>
                  </a:lnTo>
                  <a:lnTo>
                    <a:pt x="125856" y="101600"/>
                  </a:lnTo>
                  <a:lnTo>
                    <a:pt x="124404" y="95250"/>
                  </a:lnTo>
                  <a:lnTo>
                    <a:pt x="121761" y="88900"/>
                  </a:lnTo>
                  <a:lnTo>
                    <a:pt x="117927" y="83820"/>
                  </a:lnTo>
                  <a:lnTo>
                    <a:pt x="115415" y="81280"/>
                  </a:lnTo>
                  <a:close/>
                </a:path>
                <a:path w="488950" h="421639">
                  <a:moveTo>
                    <a:pt x="28955" y="2540"/>
                  </a:moveTo>
                  <a:lnTo>
                    <a:pt x="21081" y="12700"/>
                  </a:lnTo>
                  <a:lnTo>
                    <a:pt x="25273" y="13970"/>
                  </a:lnTo>
                  <a:lnTo>
                    <a:pt x="30479" y="15240"/>
                  </a:lnTo>
                  <a:lnTo>
                    <a:pt x="42417" y="16510"/>
                  </a:lnTo>
                  <a:lnTo>
                    <a:pt x="52069" y="16510"/>
                  </a:lnTo>
                  <a:lnTo>
                    <a:pt x="0" y="83820"/>
                  </a:lnTo>
                  <a:lnTo>
                    <a:pt x="10667" y="91440"/>
                  </a:lnTo>
                  <a:lnTo>
                    <a:pt x="77469" y="5080"/>
                  </a:lnTo>
                  <a:lnTo>
                    <a:pt x="44830" y="5080"/>
                  </a:lnTo>
                  <a:lnTo>
                    <a:pt x="28955" y="2540"/>
                  </a:lnTo>
                  <a:close/>
                </a:path>
                <a:path w="488950" h="421639">
                  <a:moveTo>
                    <a:pt x="114173" y="35560"/>
                  </a:moveTo>
                  <a:lnTo>
                    <a:pt x="71627" y="73660"/>
                  </a:lnTo>
                  <a:lnTo>
                    <a:pt x="80644" y="82550"/>
                  </a:lnTo>
                  <a:lnTo>
                    <a:pt x="84074" y="81280"/>
                  </a:lnTo>
                  <a:lnTo>
                    <a:pt x="115415" y="81280"/>
                  </a:lnTo>
                  <a:lnTo>
                    <a:pt x="112902" y="78740"/>
                  </a:lnTo>
                  <a:lnTo>
                    <a:pt x="107187" y="74930"/>
                  </a:lnTo>
                  <a:lnTo>
                    <a:pt x="100329" y="72390"/>
                  </a:lnTo>
                  <a:lnTo>
                    <a:pt x="92328" y="72390"/>
                  </a:lnTo>
                  <a:lnTo>
                    <a:pt x="114934" y="52070"/>
                  </a:lnTo>
                  <a:lnTo>
                    <a:pt x="135699" y="52070"/>
                  </a:lnTo>
                  <a:lnTo>
                    <a:pt x="114173" y="35560"/>
                  </a:lnTo>
                  <a:close/>
                </a:path>
                <a:path w="488950" h="421639">
                  <a:moveTo>
                    <a:pt x="135699" y="52070"/>
                  </a:moveTo>
                  <a:lnTo>
                    <a:pt x="114934" y="52070"/>
                  </a:lnTo>
                  <a:lnTo>
                    <a:pt x="149351" y="78740"/>
                  </a:lnTo>
                  <a:lnTo>
                    <a:pt x="157225" y="68580"/>
                  </a:lnTo>
                  <a:lnTo>
                    <a:pt x="135699" y="52070"/>
                  </a:lnTo>
                  <a:close/>
                </a:path>
                <a:path w="488950" h="421639">
                  <a:moveTo>
                    <a:pt x="70611" y="0"/>
                  </a:moveTo>
                  <a:lnTo>
                    <a:pt x="65912" y="2540"/>
                  </a:lnTo>
                  <a:lnTo>
                    <a:pt x="59816" y="3810"/>
                  </a:lnTo>
                  <a:lnTo>
                    <a:pt x="52324" y="3810"/>
                  </a:lnTo>
                  <a:lnTo>
                    <a:pt x="44830" y="5080"/>
                  </a:lnTo>
                  <a:lnTo>
                    <a:pt x="77469" y="5080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780144" y="1347596"/>
            <a:ext cx="14878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FIX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PAIN</a:t>
            </a:r>
            <a:r>
              <a:rPr sz="14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POINTS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03385" y="3230626"/>
            <a:ext cx="25628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Correction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785606" y="1603089"/>
            <a:ext cx="2936240" cy="1567180"/>
            <a:chOff x="8785606" y="1603089"/>
            <a:chExt cx="2936240" cy="156718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1956" y="1711452"/>
              <a:ext cx="2583179" cy="145237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788781" y="1708277"/>
              <a:ext cx="2589530" cy="1459230"/>
            </a:xfrm>
            <a:custGeom>
              <a:avLst/>
              <a:gdLst/>
              <a:ahLst/>
              <a:cxnLst/>
              <a:rect l="l" t="t" r="r" b="b"/>
              <a:pathLst>
                <a:path w="2589529" h="1459230">
                  <a:moveTo>
                    <a:pt x="0" y="1458722"/>
                  </a:moveTo>
                  <a:lnTo>
                    <a:pt x="2589529" y="1458722"/>
                  </a:lnTo>
                  <a:lnTo>
                    <a:pt x="2589529" y="0"/>
                  </a:lnTo>
                  <a:lnTo>
                    <a:pt x="0" y="0"/>
                  </a:lnTo>
                  <a:lnTo>
                    <a:pt x="0" y="145872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861262" y="1615789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77" y="0"/>
                  </a:moveTo>
                  <a:lnTo>
                    <a:pt x="151288" y="21875"/>
                  </a:lnTo>
                  <a:lnTo>
                    <a:pt x="11461" y="203358"/>
                  </a:lnTo>
                  <a:lnTo>
                    <a:pt x="0" y="245633"/>
                  </a:lnTo>
                  <a:lnTo>
                    <a:pt x="6925" y="266455"/>
                  </a:lnTo>
                  <a:lnTo>
                    <a:pt x="21875" y="283622"/>
                  </a:lnTo>
                  <a:lnTo>
                    <a:pt x="615727" y="741330"/>
                  </a:lnTo>
                  <a:lnTo>
                    <a:pt x="636182" y="751363"/>
                  </a:lnTo>
                  <a:lnTo>
                    <a:pt x="658114" y="752729"/>
                  </a:lnTo>
                  <a:lnTo>
                    <a:pt x="678949" y="745759"/>
                  </a:lnTo>
                  <a:lnTo>
                    <a:pt x="696118" y="730789"/>
                  </a:lnTo>
                  <a:lnTo>
                    <a:pt x="835945" y="549306"/>
                  </a:lnTo>
                  <a:lnTo>
                    <a:pt x="845980" y="528925"/>
                  </a:lnTo>
                  <a:lnTo>
                    <a:pt x="847359" y="507031"/>
                  </a:lnTo>
                  <a:lnTo>
                    <a:pt x="840428" y="486209"/>
                  </a:lnTo>
                  <a:lnTo>
                    <a:pt x="825531" y="469042"/>
                  </a:lnTo>
                  <a:lnTo>
                    <a:pt x="231552" y="11461"/>
                  </a:lnTo>
                  <a:lnTo>
                    <a:pt x="211171" y="1408"/>
                  </a:lnTo>
                  <a:lnTo>
                    <a:pt x="189277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861262" y="1615789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88" y="21875"/>
                  </a:moveTo>
                  <a:lnTo>
                    <a:pt x="168455" y="6925"/>
                  </a:lnTo>
                  <a:lnTo>
                    <a:pt x="189277" y="0"/>
                  </a:lnTo>
                  <a:lnTo>
                    <a:pt x="211171" y="1408"/>
                  </a:lnTo>
                  <a:lnTo>
                    <a:pt x="231552" y="11461"/>
                  </a:lnTo>
                  <a:lnTo>
                    <a:pt x="825531" y="469042"/>
                  </a:lnTo>
                  <a:lnTo>
                    <a:pt x="840428" y="486209"/>
                  </a:lnTo>
                  <a:lnTo>
                    <a:pt x="847359" y="507031"/>
                  </a:lnTo>
                  <a:lnTo>
                    <a:pt x="845980" y="528925"/>
                  </a:lnTo>
                  <a:lnTo>
                    <a:pt x="835945" y="549306"/>
                  </a:lnTo>
                  <a:lnTo>
                    <a:pt x="696118" y="730789"/>
                  </a:lnTo>
                  <a:lnTo>
                    <a:pt x="678949" y="745759"/>
                  </a:lnTo>
                  <a:lnTo>
                    <a:pt x="658114" y="752729"/>
                  </a:lnTo>
                  <a:lnTo>
                    <a:pt x="636182" y="751363"/>
                  </a:lnTo>
                  <a:lnTo>
                    <a:pt x="615727" y="741330"/>
                  </a:lnTo>
                  <a:lnTo>
                    <a:pt x="21875" y="283622"/>
                  </a:lnTo>
                  <a:lnTo>
                    <a:pt x="6925" y="266455"/>
                  </a:lnTo>
                  <a:lnTo>
                    <a:pt x="0" y="245633"/>
                  </a:lnTo>
                  <a:lnTo>
                    <a:pt x="1408" y="223740"/>
                  </a:lnTo>
                  <a:lnTo>
                    <a:pt x="11461" y="203358"/>
                  </a:lnTo>
                  <a:lnTo>
                    <a:pt x="151288" y="218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050651" y="1798955"/>
              <a:ext cx="466725" cy="405765"/>
            </a:xfrm>
            <a:custGeom>
              <a:avLst/>
              <a:gdLst/>
              <a:ahLst/>
              <a:cxnLst/>
              <a:rect l="l" t="t" r="r" b="b"/>
              <a:pathLst>
                <a:path w="466725" h="405764">
                  <a:moveTo>
                    <a:pt x="188087" y="93218"/>
                  </a:moveTo>
                  <a:lnTo>
                    <a:pt x="150129" y="109600"/>
                  </a:lnTo>
                  <a:lnTo>
                    <a:pt x="124698" y="145415"/>
                  </a:lnTo>
                  <a:lnTo>
                    <a:pt x="120142" y="164592"/>
                  </a:lnTo>
                  <a:lnTo>
                    <a:pt x="121074" y="171467"/>
                  </a:lnTo>
                  <a:lnTo>
                    <a:pt x="145796" y="195834"/>
                  </a:lnTo>
                  <a:lnTo>
                    <a:pt x="152526" y="195580"/>
                  </a:lnTo>
                  <a:lnTo>
                    <a:pt x="159384" y="195453"/>
                  </a:lnTo>
                  <a:lnTo>
                    <a:pt x="166116" y="193040"/>
                  </a:lnTo>
                  <a:lnTo>
                    <a:pt x="173100" y="188341"/>
                  </a:lnTo>
                  <a:lnTo>
                    <a:pt x="178316" y="184404"/>
                  </a:lnTo>
                  <a:lnTo>
                    <a:pt x="150495" y="184404"/>
                  </a:lnTo>
                  <a:lnTo>
                    <a:pt x="144525" y="183642"/>
                  </a:lnTo>
                  <a:lnTo>
                    <a:pt x="139700" y="179832"/>
                  </a:lnTo>
                  <a:lnTo>
                    <a:pt x="134747" y="176149"/>
                  </a:lnTo>
                  <a:lnTo>
                    <a:pt x="132460" y="170687"/>
                  </a:lnTo>
                  <a:lnTo>
                    <a:pt x="149605" y="131191"/>
                  </a:lnTo>
                  <a:lnTo>
                    <a:pt x="183642" y="104394"/>
                  </a:lnTo>
                  <a:lnTo>
                    <a:pt x="206025" y="104394"/>
                  </a:lnTo>
                  <a:lnTo>
                    <a:pt x="205613" y="103886"/>
                  </a:lnTo>
                  <a:lnTo>
                    <a:pt x="200914" y="100330"/>
                  </a:lnTo>
                  <a:lnTo>
                    <a:pt x="194691" y="95504"/>
                  </a:lnTo>
                  <a:lnTo>
                    <a:pt x="188087" y="93218"/>
                  </a:lnTo>
                  <a:close/>
                </a:path>
                <a:path w="466725" h="405764">
                  <a:moveTo>
                    <a:pt x="206025" y="104394"/>
                  </a:moveTo>
                  <a:lnTo>
                    <a:pt x="183642" y="104394"/>
                  </a:lnTo>
                  <a:lnTo>
                    <a:pt x="189102" y="105283"/>
                  </a:lnTo>
                  <a:lnTo>
                    <a:pt x="199008" y="112903"/>
                  </a:lnTo>
                  <a:lnTo>
                    <a:pt x="201295" y="118364"/>
                  </a:lnTo>
                  <a:lnTo>
                    <a:pt x="201022" y="125698"/>
                  </a:lnTo>
                  <a:lnTo>
                    <a:pt x="199830" y="131697"/>
                  </a:lnTo>
                  <a:lnTo>
                    <a:pt x="176337" y="167314"/>
                  </a:lnTo>
                  <a:lnTo>
                    <a:pt x="150495" y="184404"/>
                  </a:lnTo>
                  <a:lnTo>
                    <a:pt x="178316" y="184404"/>
                  </a:lnTo>
                  <a:lnTo>
                    <a:pt x="203469" y="154305"/>
                  </a:lnTo>
                  <a:lnTo>
                    <a:pt x="213366" y="127317"/>
                  </a:lnTo>
                  <a:lnTo>
                    <a:pt x="213795" y="122809"/>
                  </a:lnTo>
                  <a:lnTo>
                    <a:pt x="213728" y="121269"/>
                  </a:lnTo>
                  <a:lnTo>
                    <a:pt x="212978" y="117094"/>
                  </a:lnTo>
                  <a:lnTo>
                    <a:pt x="208915" y="107950"/>
                  </a:lnTo>
                  <a:lnTo>
                    <a:pt x="206025" y="104394"/>
                  </a:lnTo>
                  <a:close/>
                </a:path>
                <a:path w="466725" h="405764">
                  <a:moveTo>
                    <a:pt x="120523" y="41148"/>
                  </a:moveTo>
                  <a:lnTo>
                    <a:pt x="82550" y="57483"/>
                  </a:lnTo>
                  <a:lnTo>
                    <a:pt x="57134" y="93329"/>
                  </a:lnTo>
                  <a:lnTo>
                    <a:pt x="52642" y="112903"/>
                  </a:lnTo>
                  <a:lnTo>
                    <a:pt x="53455" y="119344"/>
                  </a:lnTo>
                  <a:lnTo>
                    <a:pt x="78231" y="143764"/>
                  </a:lnTo>
                  <a:lnTo>
                    <a:pt x="84963" y="143510"/>
                  </a:lnTo>
                  <a:lnTo>
                    <a:pt x="91694" y="143383"/>
                  </a:lnTo>
                  <a:lnTo>
                    <a:pt x="98551" y="140970"/>
                  </a:lnTo>
                  <a:lnTo>
                    <a:pt x="105409" y="136271"/>
                  </a:lnTo>
                  <a:lnTo>
                    <a:pt x="110627" y="132334"/>
                  </a:lnTo>
                  <a:lnTo>
                    <a:pt x="82803" y="132334"/>
                  </a:lnTo>
                  <a:lnTo>
                    <a:pt x="76962" y="131572"/>
                  </a:lnTo>
                  <a:lnTo>
                    <a:pt x="67182" y="124079"/>
                  </a:lnTo>
                  <a:lnTo>
                    <a:pt x="64897" y="118491"/>
                  </a:lnTo>
                  <a:lnTo>
                    <a:pt x="65150" y="111252"/>
                  </a:lnTo>
                  <a:lnTo>
                    <a:pt x="89925" y="69570"/>
                  </a:lnTo>
                  <a:lnTo>
                    <a:pt x="116077" y="52324"/>
                  </a:lnTo>
                  <a:lnTo>
                    <a:pt x="138350" y="52324"/>
                  </a:lnTo>
                  <a:lnTo>
                    <a:pt x="137922" y="51816"/>
                  </a:lnTo>
                  <a:lnTo>
                    <a:pt x="133350" y="48260"/>
                  </a:lnTo>
                  <a:lnTo>
                    <a:pt x="127000" y="43434"/>
                  </a:lnTo>
                  <a:lnTo>
                    <a:pt x="120523" y="41148"/>
                  </a:lnTo>
                  <a:close/>
                </a:path>
                <a:path w="466725" h="405764">
                  <a:moveTo>
                    <a:pt x="138350" y="52324"/>
                  </a:moveTo>
                  <a:lnTo>
                    <a:pt x="116077" y="52324"/>
                  </a:lnTo>
                  <a:lnTo>
                    <a:pt x="121539" y="53212"/>
                  </a:lnTo>
                  <a:lnTo>
                    <a:pt x="126365" y="57023"/>
                  </a:lnTo>
                  <a:lnTo>
                    <a:pt x="131318" y="60833"/>
                  </a:lnTo>
                  <a:lnTo>
                    <a:pt x="133730" y="66294"/>
                  </a:lnTo>
                  <a:lnTo>
                    <a:pt x="133476" y="73533"/>
                  </a:lnTo>
                  <a:lnTo>
                    <a:pt x="108773" y="115244"/>
                  </a:lnTo>
                  <a:lnTo>
                    <a:pt x="82803" y="132334"/>
                  </a:lnTo>
                  <a:lnTo>
                    <a:pt x="110627" y="132334"/>
                  </a:lnTo>
                  <a:lnTo>
                    <a:pt x="135889" y="102235"/>
                  </a:lnTo>
                  <a:lnTo>
                    <a:pt x="146121" y="70739"/>
                  </a:lnTo>
                  <a:lnTo>
                    <a:pt x="146114" y="69570"/>
                  </a:lnTo>
                  <a:lnTo>
                    <a:pt x="145415" y="65024"/>
                  </a:lnTo>
                  <a:lnTo>
                    <a:pt x="141350" y="55880"/>
                  </a:lnTo>
                  <a:lnTo>
                    <a:pt x="138350" y="52324"/>
                  </a:lnTo>
                  <a:close/>
                </a:path>
                <a:path w="466725" h="405764">
                  <a:moveTo>
                    <a:pt x="69058" y="16256"/>
                  </a:moveTo>
                  <a:lnTo>
                    <a:pt x="52070" y="16256"/>
                  </a:lnTo>
                  <a:lnTo>
                    <a:pt x="0" y="83820"/>
                  </a:lnTo>
                  <a:lnTo>
                    <a:pt x="10668" y="92075"/>
                  </a:lnTo>
                  <a:lnTo>
                    <a:pt x="69058" y="16256"/>
                  </a:lnTo>
                  <a:close/>
                </a:path>
                <a:path w="466725" h="405764">
                  <a:moveTo>
                    <a:pt x="28955" y="2412"/>
                  </a:moveTo>
                  <a:lnTo>
                    <a:pt x="21081" y="12700"/>
                  </a:lnTo>
                  <a:lnTo>
                    <a:pt x="25273" y="14097"/>
                  </a:lnTo>
                  <a:lnTo>
                    <a:pt x="30479" y="15112"/>
                  </a:lnTo>
                  <a:lnTo>
                    <a:pt x="42418" y="16637"/>
                  </a:lnTo>
                  <a:lnTo>
                    <a:pt x="47751" y="16764"/>
                  </a:lnTo>
                  <a:lnTo>
                    <a:pt x="52070" y="16256"/>
                  </a:lnTo>
                  <a:lnTo>
                    <a:pt x="69058" y="16256"/>
                  </a:lnTo>
                  <a:lnTo>
                    <a:pt x="77470" y="5334"/>
                  </a:lnTo>
                  <a:lnTo>
                    <a:pt x="76816" y="4825"/>
                  </a:lnTo>
                  <a:lnTo>
                    <a:pt x="44830" y="4825"/>
                  </a:lnTo>
                  <a:lnTo>
                    <a:pt x="37083" y="4191"/>
                  </a:lnTo>
                  <a:lnTo>
                    <a:pt x="28955" y="2412"/>
                  </a:lnTo>
                  <a:close/>
                </a:path>
                <a:path w="466725" h="405764">
                  <a:moveTo>
                    <a:pt x="70612" y="0"/>
                  </a:moveTo>
                  <a:lnTo>
                    <a:pt x="65913" y="2286"/>
                  </a:lnTo>
                  <a:lnTo>
                    <a:pt x="59817" y="3810"/>
                  </a:lnTo>
                  <a:lnTo>
                    <a:pt x="44830" y="4825"/>
                  </a:lnTo>
                  <a:lnTo>
                    <a:pt x="76816" y="4825"/>
                  </a:lnTo>
                  <a:lnTo>
                    <a:pt x="70612" y="0"/>
                  </a:lnTo>
                  <a:close/>
                </a:path>
                <a:path w="466725" h="405764">
                  <a:moveTo>
                    <a:pt x="391795" y="355981"/>
                  </a:moveTo>
                  <a:lnTo>
                    <a:pt x="387857" y="363474"/>
                  </a:lnTo>
                  <a:lnTo>
                    <a:pt x="386715" y="370586"/>
                  </a:lnTo>
                  <a:lnTo>
                    <a:pt x="388493" y="377825"/>
                  </a:lnTo>
                  <a:lnTo>
                    <a:pt x="423545" y="405511"/>
                  </a:lnTo>
                  <a:lnTo>
                    <a:pt x="428371" y="405511"/>
                  </a:lnTo>
                  <a:lnTo>
                    <a:pt x="432816" y="403860"/>
                  </a:lnTo>
                  <a:lnTo>
                    <a:pt x="437260" y="402336"/>
                  </a:lnTo>
                  <a:lnTo>
                    <a:pt x="440817" y="399796"/>
                  </a:lnTo>
                  <a:lnTo>
                    <a:pt x="443610" y="396367"/>
                  </a:lnTo>
                  <a:lnTo>
                    <a:pt x="445826" y="393446"/>
                  </a:lnTo>
                  <a:lnTo>
                    <a:pt x="418973" y="393446"/>
                  </a:lnTo>
                  <a:lnTo>
                    <a:pt x="414654" y="391668"/>
                  </a:lnTo>
                  <a:lnTo>
                    <a:pt x="409828" y="387858"/>
                  </a:lnTo>
                  <a:lnTo>
                    <a:pt x="404875" y="384175"/>
                  </a:lnTo>
                  <a:lnTo>
                    <a:pt x="402081" y="380111"/>
                  </a:lnTo>
                  <a:lnTo>
                    <a:pt x="400050" y="371475"/>
                  </a:lnTo>
                  <a:lnTo>
                    <a:pt x="400939" y="367030"/>
                  </a:lnTo>
                  <a:lnTo>
                    <a:pt x="403605" y="362331"/>
                  </a:lnTo>
                  <a:lnTo>
                    <a:pt x="391795" y="355981"/>
                  </a:lnTo>
                  <a:close/>
                </a:path>
                <a:path w="466725" h="405764">
                  <a:moveTo>
                    <a:pt x="428878" y="321691"/>
                  </a:moveTo>
                  <a:lnTo>
                    <a:pt x="425576" y="322325"/>
                  </a:lnTo>
                  <a:lnTo>
                    <a:pt x="422528" y="323723"/>
                  </a:lnTo>
                  <a:lnTo>
                    <a:pt x="419353" y="325120"/>
                  </a:lnTo>
                  <a:lnTo>
                    <a:pt x="416814" y="327279"/>
                  </a:lnTo>
                  <a:lnTo>
                    <a:pt x="414654" y="330073"/>
                  </a:lnTo>
                  <a:lnTo>
                    <a:pt x="412242" y="333121"/>
                  </a:lnTo>
                  <a:lnTo>
                    <a:pt x="410845" y="336550"/>
                  </a:lnTo>
                  <a:lnTo>
                    <a:pt x="410082" y="343916"/>
                  </a:lnTo>
                  <a:lnTo>
                    <a:pt x="410845" y="347725"/>
                  </a:lnTo>
                  <a:lnTo>
                    <a:pt x="412750" y="351409"/>
                  </a:lnTo>
                  <a:lnTo>
                    <a:pt x="414654" y="355219"/>
                  </a:lnTo>
                  <a:lnTo>
                    <a:pt x="418719" y="361061"/>
                  </a:lnTo>
                  <a:lnTo>
                    <a:pt x="424942" y="369062"/>
                  </a:lnTo>
                  <a:lnTo>
                    <a:pt x="429641" y="374904"/>
                  </a:lnTo>
                  <a:lnTo>
                    <a:pt x="432307" y="378841"/>
                  </a:lnTo>
                  <a:lnTo>
                    <a:pt x="434085" y="383921"/>
                  </a:lnTo>
                  <a:lnTo>
                    <a:pt x="433704" y="386588"/>
                  </a:lnTo>
                  <a:lnTo>
                    <a:pt x="431800" y="389000"/>
                  </a:lnTo>
                  <a:lnTo>
                    <a:pt x="429768" y="391668"/>
                  </a:lnTo>
                  <a:lnTo>
                    <a:pt x="426847" y="393065"/>
                  </a:lnTo>
                  <a:lnTo>
                    <a:pt x="422909" y="393319"/>
                  </a:lnTo>
                  <a:lnTo>
                    <a:pt x="418973" y="393446"/>
                  </a:lnTo>
                  <a:lnTo>
                    <a:pt x="445826" y="393446"/>
                  </a:lnTo>
                  <a:lnTo>
                    <a:pt x="448182" y="381508"/>
                  </a:lnTo>
                  <a:lnTo>
                    <a:pt x="447294" y="377825"/>
                  </a:lnTo>
                  <a:lnTo>
                    <a:pt x="445389" y="374269"/>
                  </a:lnTo>
                  <a:lnTo>
                    <a:pt x="443356" y="370713"/>
                  </a:lnTo>
                  <a:lnTo>
                    <a:pt x="439420" y="365125"/>
                  </a:lnTo>
                  <a:lnTo>
                    <a:pt x="429387" y="351917"/>
                  </a:lnTo>
                  <a:lnTo>
                    <a:pt x="426974" y="348615"/>
                  </a:lnTo>
                  <a:lnTo>
                    <a:pt x="424942" y="345186"/>
                  </a:lnTo>
                  <a:lnTo>
                    <a:pt x="424306" y="343154"/>
                  </a:lnTo>
                  <a:lnTo>
                    <a:pt x="424306" y="339598"/>
                  </a:lnTo>
                  <a:lnTo>
                    <a:pt x="433324" y="333375"/>
                  </a:lnTo>
                  <a:lnTo>
                    <a:pt x="456277" y="333375"/>
                  </a:lnTo>
                  <a:lnTo>
                    <a:pt x="451612" y="329692"/>
                  </a:lnTo>
                  <a:lnTo>
                    <a:pt x="448309" y="327279"/>
                  </a:lnTo>
                  <a:lnTo>
                    <a:pt x="444880" y="325247"/>
                  </a:lnTo>
                  <a:lnTo>
                    <a:pt x="441451" y="323977"/>
                  </a:lnTo>
                  <a:lnTo>
                    <a:pt x="437896" y="322580"/>
                  </a:lnTo>
                  <a:lnTo>
                    <a:pt x="434848" y="321945"/>
                  </a:lnTo>
                  <a:lnTo>
                    <a:pt x="432307" y="321818"/>
                  </a:lnTo>
                  <a:lnTo>
                    <a:pt x="428878" y="321691"/>
                  </a:lnTo>
                  <a:close/>
                </a:path>
                <a:path w="466725" h="405764">
                  <a:moveTo>
                    <a:pt x="357763" y="282575"/>
                  </a:moveTo>
                  <a:lnTo>
                    <a:pt x="337312" y="282575"/>
                  </a:lnTo>
                  <a:lnTo>
                    <a:pt x="350520" y="292735"/>
                  </a:lnTo>
                  <a:lnTo>
                    <a:pt x="353441" y="295021"/>
                  </a:lnTo>
                  <a:lnTo>
                    <a:pt x="361362" y="320929"/>
                  </a:lnTo>
                  <a:lnTo>
                    <a:pt x="361175" y="325247"/>
                  </a:lnTo>
                  <a:lnTo>
                    <a:pt x="358013" y="359664"/>
                  </a:lnTo>
                  <a:lnTo>
                    <a:pt x="372491" y="370840"/>
                  </a:lnTo>
                  <a:lnTo>
                    <a:pt x="375623" y="334518"/>
                  </a:lnTo>
                  <a:lnTo>
                    <a:pt x="375952" y="330073"/>
                  </a:lnTo>
                  <a:lnTo>
                    <a:pt x="375874" y="322325"/>
                  </a:lnTo>
                  <a:lnTo>
                    <a:pt x="374903" y="316865"/>
                  </a:lnTo>
                  <a:lnTo>
                    <a:pt x="374396" y="314325"/>
                  </a:lnTo>
                  <a:lnTo>
                    <a:pt x="373252" y="311023"/>
                  </a:lnTo>
                  <a:lnTo>
                    <a:pt x="371348" y="307340"/>
                  </a:lnTo>
                  <a:lnTo>
                    <a:pt x="410045" y="307340"/>
                  </a:lnTo>
                  <a:lnTo>
                    <a:pt x="413766" y="302514"/>
                  </a:lnTo>
                  <a:lnTo>
                    <a:pt x="415259" y="300609"/>
                  </a:lnTo>
                  <a:lnTo>
                    <a:pt x="386842" y="300609"/>
                  </a:lnTo>
                  <a:lnTo>
                    <a:pt x="383031" y="299466"/>
                  </a:lnTo>
                  <a:lnTo>
                    <a:pt x="379222" y="298196"/>
                  </a:lnTo>
                  <a:lnTo>
                    <a:pt x="374776" y="295656"/>
                  </a:lnTo>
                  <a:lnTo>
                    <a:pt x="369443" y="291592"/>
                  </a:lnTo>
                  <a:lnTo>
                    <a:pt x="357763" y="282575"/>
                  </a:lnTo>
                  <a:close/>
                </a:path>
                <a:path w="466725" h="405764">
                  <a:moveTo>
                    <a:pt x="456277" y="333375"/>
                  </a:moveTo>
                  <a:lnTo>
                    <a:pt x="436625" y="333375"/>
                  </a:lnTo>
                  <a:lnTo>
                    <a:pt x="440690" y="335280"/>
                  </a:lnTo>
                  <a:lnTo>
                    <a:pt x="445643" y="339090"/>
                  </a:lnTo>
                  <a:lnTo>
                    <a:pt x="449706" y="342265"/>
                  </a:lnTo>
                  <a:lnTo>
                    <a:pt x="452247" y="345567"/>
                  </a:lnTo>
                  <a:lnTo>
                    <a:pt x="454025" y="352679"/>
                  </a:lnTo>
                  <a:lnTo>
                    <a:pt x="453390" y="356235"/>
                  </a:lnTo>
                  <a:lnTo>
                    <a:pt x="451357" y="359791"/>
                  </a:lnTo>
                  <a:lnTo>
                    <a:pt x="462915" y="366395"/>
                  </a:lnTo>
                  <a:lnTo>
                    <a:pt x="465327" y="361823"/>
                  </a:lnTo>
                  <a:lnTo>
                    <a:pt x="466598" y="357759"/>
                  </a:lnTo>
                  <a:lnTo>
                    <a:pt x="466725" y="350139"/>
                  </a:lnTo>
                  <a:lnTo>
                    <a:pt x="465454" y="346075"/>
                  </a:lnTo>
                  <a:lnTo>
                    <a:pt x="462915" y="341884"/>
                  </a:lnTo>
                  <a:lnTo>
                    <a:pt x="460248" y="337566"/>
                  </a:lnTo>
                  <a:lnTo>
                    <a:pt x="456438" y="333502"/>
                  </a:lnTo>
                  <a:lnTo>
                    <a:pt x="456277" y="333375"/>
                  </a:lnTo>
                  <a:close/>
                </a:path>
                <a:path w="466725" h="405764">
                  <a:moveTo>
                    <a:pt x="362839" y="225679"/>
                  </a:moveTo>
                  <a:lnTo>
                    <a:pt x="296291" y="312166"/>
                  </a:lnTo>
                  <a:lnTo>
                    <a:pt x="307721" y="320929"/>
                  </a:lnTo>
                  <a:lnTo>
                    <a:pt x="337312" y="282575"/>
                  </a:lnTo>
                  <a:lnTo>
                    <a:pt x="357763" y="282575"/>
                  </a:lnTo>
                  <a:lnTo>
                    <a:pt x="344931" y="272669"/>
                  </a:lnTo>
                  <a:lnTo>
                    <a:pt x="366902" y="244094"/>
                  </a:lnTo>
                  <a:lnTo>
                    <a:pt x="386707" y="244094"/>
                  </a:lnTo>
                  <a:lnTo>
                    <a:pt x="362839" y="225679"/>
                  </a:lnTo>
                  <a:close/>
                </a:path>
                <a:path w="466725" h="405764">
                  <a:moveTo>
                    <a:pt x="410045" y="307340"/>
                  </a:moveTo>
                  <a:lnTo>
                    <a:pt x="371348" y="307340"/>
                  </a:lnTo>
                  <a:lnTo>
                    <a:pt x="378017" y="310649"/>
                  </a:lnTo>
                  <a:lnTo>
                    <a:pt x="384317" y="312769"/>
                  </a:lnTo>
                  <a:lnTo>
                    <a:pt x="390261" y="313697"/>
                  </a:lnTo>
                  <a:lnTo>
                    <a:pt x="395858" y="313436"/>
                  </a:lnTo>
                  <a:lnTo>
                    <a:pt x="403098" y="312293"/>
                  </a:lnTo>
                  <a:lnTo>
                    <a:pt x="409067" y="308610"/>
                  </a:lnTo>
                  <a:lnTo>
                    <a:pt x="410045" y="307340"/>
                  </a:lnTo>
                  <a:close/>
                </a:path>
                <a:path w="466725" h="405764">
                  <a:moveTo>
                    <a:pt x="386707" y="244094"/>
                  </a:moveTo>
                  <a:lnTo>
                    <a:pt x="366902" y="244094"/>
                  </a:lnTo>
                  <a:lnTo>
                    <a:pt x="394334" y="265175"/>
                  </a:lnTo>
                  <a:lnTo>
                    <a:pt x="400684" y="270129"/>
                  </a:lnTo>
                  <a:lnTo>
                    <a:pt x="404368" y="274955"/>
                  </a:lnTo>
                  <a:lnTo>
                    <a:pt x="405256" y="279908"/>
                  </a:lnTo>
                  <a:lnTo>
                    <a:pt x="406237" y="284690"/>
                  </a:lnTo>
                  <a:lnTo>
                    <a:pt x="390398" y="300609"/>
                  </a:lnTo>
                  <a:lnTo>
                    <a:pt x="415259" y="300609"/>
                  </a:lnTo>
                  <a:lnTo>
                    <a:pt x="417449" y="297815"/>
                  </a:lnTo>
                  <a:lnTo>
                    <a:pt x="419607" y="292481"/>
                  </a:lnTo>
                  <a:lnTo>
                    <a:pt x="420877" y="280924"/>
                  </a:lnTo>
                  <a:lnTo>
                    <a:pt x="419734" y="275717"/>
                  </a:lnTo>
                  <a:lnTo>
                    <a:pt x="416941" y="271145"/>
                  </a:lnTo>
                  <a:lnTo>
                    <a:pt x="414147" y="266446"/>
                  </a:lnTo>
                  <a:lnTo>
                    <a:pt x="408940" y="261112"/>
                  </a:lnTo>
                  <a:lnTo>
                    <a:pt x="401193" y="255270"/>
                  </a:lnTo>
                  <a:lnTo>
                    <a:pt x="386707" y="244094"/>
                  </a:lnTo>
                  <a:close/>
                </a:path>
                <a:path w="466725" h="405764">
                  <a:moveTo>
                    <a:pt x="282698" y="174587"/>
                  </a:moveTo>
                  <a:lnTo>
                    <a:pt x="245032" y="192339"/>
                  </a:lnTo>
                  <a:lnTo>
                    <a:pt x="225057" y="232324"/>
                  </a:lnTo>
                  <a:lnTo>
                    <a:pt x="224710" y="239125"/>
                  </a:lnTo>
                  <a:lnTo>
                    <a:pt x="225387" y="245711"/>
                  </a:lnTo>
                  <a:lnTo>
                    <a:pt x="252222" y="279781"/>
                  </a:lnTo>
                  <a:lnTo>
                    <a:pt x="273939" y="285496"/>
                  </a:lnTo>
                  <a:lnTo>
                    <a:pt x="281418" y="284690"/>
                  </a:lnTo>
                  <a:lnTo>
                    <a:pt x="288813" y="282479"/>
                  </a:lnTo>
                  <a:lnTo>
                    <a:pt x="296138" y="278888"/>
                  </a:lnTo>
                  <a:lnTo>
                    <a:pt x="303402" y="273939"/>
                  </a:lnTo>
                  <a:lnTo>
                    <a:pt x="301891" y="272034"/>
                  </a:lnTo>
                  <a:lnTo>
                    <a:pt x="265175" y="272034"/>
                  </a:lnTo>
                  <a:lnTo>
                    <a:pt x="258318" y="269621"/>
                  </a:lnTo>
                  <a:lnTo>
                    <a:pt x="251968" y="264668"/>
                  </a:lnTo>
                  <a:lnTo>
                    <a:pt x="246633" y="260731"/>
                  </a:lnTo>
                  <a:lnTo>
                    <a:pt x="242824" y="255524"/>
                  </a:lnTo>
                  <a:lnTo>
                    <a:pt x="240410" y="249300"/>
                  </a:lnTo>
                  <a:lnTo>
                    <a:pt x="237998" y="243205"/>
                  </a:lnTo>
                  <a:lnTo>
                    <a:pt x="237871" y="236474"/>
                  </a:lnTo>
                  <a:lnTo>
                    <a:pt x="255904" y="201930"/>
                  </a:lnTo>
                  <a:lnTo>
                    <a:pt x="279400" y="187325"/>
                  </a:lnTo>
                  <a:lnTo>
                    <a:pt x="315897" y="187325"/>
                  </a:lnTo>
                  <a:lnTo>
                    <a:pt x="314451" y="186055"/>
                  </a:lnTo>
                  <a:lnTo>
                    <a:pt x="308542" y="182026"/>
                  </a:lnTo>
                  <a:lnTo>
                    <a:pt x="302418" y="178879"/>
                  </a:lnTo>
                  <a:lnTo>
                    <a:pt x="296056" y="176589"/>
                  </a:lnTo>
                  <a:lnTo>
                    <a:pt x="289432" y="175133"/>
                  </a:lnTo>
                  <a:lnTo>
                    <a:pt x="282698" y="174587"/>
                  </a:lnTo>
                  <a:close/>
                </a:path>
                <a:path w="466725" h="405764">
                  <a:moveTo>
                    <a:pt x="294131" y="262255"/>
                  </a:moveTo>
                  <a:lnTo>
                    <a:pt x="287020" y="268224"/>
                  </a:lnTo>
                  <a:lnTo>
                    <a:pt x="279780" y="271399"/>
                  </a:lnTo>
                  <a:lnTo>
                    <a:pt x="272542" y="271780"/>
                  </a:lnTo>
                  <a:lnTo>
                    <a:pt x="265175" y="272034"/>
                  </a:lnTo>
                  <a:lnTo>
                    <a:pt x="301891" y="272034"/>
                  </a:lnTo>
                  <a:lnTo>
                    <a:pt x="294131" y="262255"/>
                  </a:lnTo>
                  <a:close/>
                </a:path>
                <a:path w="466725" h="405764">
                  <a:moveTo>
                    <a:pt x="315897" y="187325"/>
                  </a:moveTo>
                  <a:lnTo>
                    <a:pt x="279400" y="187325"/>
                  </a:lnTo>
                  <a:lnTo>
                    <a:pt x="293243" y="187833"/>
                  </a:lnTo>
                  <a:lnTo>
                    <a:pt x="299974" y="190500"/>
                  </a:lnTo>
                  <a:lnTo>
                    <a:pt x="312420" y="200025"/>
                  </a:lnTo>
                  <a:lnTo>
                    <a:pt x="316102" y="205232"/>
                  </a:lnTo>
                  <a:lnTo>
                    <a:pt x="317626" y="210947"/>
                  </a:lnTo>
                  <a:lnTo>
                    <a:pt x="319277" y="216789"/>
                  </a:lnTo>
                  <a:lnTo>
                    <a:pt x="318643" y="223647"/>
                  </a:lnTo>
                  <a:lnTo>
                    <a:pt x="315849" y="231521"/>
                  </a:lnTo>
                  <a:lnTo>
                    <a:pt x="329183" y="237490"/>
                  </a:lnTo>
                  <a:lnTo>
                    <a:pt x="331446" y="230229"/>
                  </a:lnTo>
                  <a:lnTo>
                    <a:pt x="332438" y="223647"/>
                  </a:lnTo>
                  <a:lnTo>
                    <a:pt x="332398" y="216183"/>
                  </a:lnTo>
                  <a:lnTo>
                    <a:pt x="331089" y="209423"/>
                  </a:lnTo>
                  <a:lnTo>
                    <a:pt x="328685" y="202949"/>
                  </a:lnTo>
                  <a:lnTo>
                    <a:pt x="325104" y="196881"/>
                  </a:lnTo>
                  <a:lnTo>
                    <a:pt x="320355" y="191242"/>
                  </a:lnTo>
                  <a:lnTo>
                    <a:pt x="315897" y="1873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17" grpId="0"/>
      <p:bldP spid="18" grpId="0"/>
      <p:bldP spid="24" grpId="0"/>
      <p:bldP spid="25" grpId="0"/>
      <p:bldP spid="26" grpId="0"/>
      <p:bldP spid="33" grpId="0"/>
      <p:bldP spid="34" grpId="0"/>
      <p:bldP spid="44" grpId="0"/>
      <p:bldP spid="45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553512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5994" y="1355642"/>
            <a:ext cx="488621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DISCOVER</a:t>
            </a:r>
            <a:r>
              <a:rPr lang="en-US" sz="20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IMPROVEMENT</a:t>
            </a:r>
            <a:r>
              <a:rPr sz="20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AREAS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3949" y="1955800"/>
            <a:ext cx="5625465" cy="2870200"/>
            <a:chOff x="4661661" y="2025395"/>
            <a:chExt cx="7077709" cy="2870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8011" y="2072639"/>
              <a:ext cx="5641847" cy="28163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64836" y="2069464"/>
              <a:ext cx="5648325" cy="2823210"/>
            </a:xfrm>
            <a:custGeom>
              <a:avLst/>
              <a:gdLst/>
              <a:ahLst/>
              <a:cxnLst/>
              <a:rect l="l" t="t" r="r" b="b"/>
              <a:pathLst>
                <a:path w="5648325" h="2823210">
                  <a:moveTo>
                    <a:pt x="0" y="2822701"/>
                  </a:moveTo>
                  <a:lnTo>
                    <a:pt x="5648197" y="2822701"/>
                  </a:lnTo>
                  <a:lnTo>
                    <a:pt x="5648197" y="0"/>
                  </a:lnTo>
                  <a:lnTo>
                    <a:pt x="0" y="0"/>
                  </a:lnTo>
                  <a:lnTo>
                    <a:pt x="0" y="2822701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7523" y="2025395"/>
              <a:ext cx="5641848" cy="28072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4629" y="5070064"/>
            <a:ext cx="454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4440" marR="5080" indent="-12223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Lines</a:t>
            </a:r>
            <a:r>
              <a:rPr sz="18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of Business,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End-to-End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Processes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Flows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-76200"/>
            <a:ext cx="4114800" cy="6934200"/>
          </a:xfrm>
          <a:prstGeom prst="rect">
            <a:avLst/>
          </a:prstGeom>
        </p:spPr>
      </p:pic>
      <p:sp>
        <p:nvSpPr>
          <p:cNvPr id="1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77199" y="-76200"/>
            <a:ext cx="4114801" cy="6934199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9" grpId="0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3600" y="4967233"/>
            <a:ext cx="2604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Drill-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Down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Filtering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98614" y="1981200"/>
            <a:ext cx="6135585" cy="2814320"/>
            <a:chOff x="5342890" y="2066289"/>
            <a:chExt cx="5643880" cy="2814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39"/>
              <a:ext cx="5631179" cy="2801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46065" y="2069464"/>
              <a:ext cx="5637530" cy="2807970"/>
            </a:xfrm>
            <a:custGeom>
              <a:avLst/>
              <a:gdLst/>
              <a:ahLst/>
              <a:cxnLst/>
              <a:rect l="l" t="t" r="r" b="b"/>
              <a:pathLst>
                <a:path w="5637530" h="2807970">
                  <a:moveTo>
                    <a:pt x="0" y="2807462"/>
                  </a:moveTo>
                  <a:lnTo>
                    <a:pt x="5637529" y="2807462"/>
                  </a:lnTo>
                  <a:lnTo>
                    <a:pt x="5637529" y="0"/>
                  </a:lnTo>
                  <a:lnTo>
                    <a:pt x="0" y="0"/>
                  </a:lnTo>
                  <a:lnTo>
                    <a:pt x="0" y="28074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535510" y="1295400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9287" y="1412915"/>
            <a:ext cx="252067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QUANTIFY</a:t>
            </a:r>
            <a:r>
              <a:rPr lang="en-US" sz="20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232" y="-40894"/>
            <a:ext cx="4157767" cy="6898894"/>
          </a:xfrm>
          <a:prstGeom prst="rect">
            <a:avLst/>
          </a:prstGeom>
        </p:spPr>
      </p:pic>
      <p:sp>
        <p:nvSpPr>
          <p:cNvPr id="1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34233" y="-76199"/>
            <a:ext cx="4157768" cy="69342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583" y="1648144"/>
            <a:ext cx="6478017" cy="3018155"/>
            <a:chOff x="5342890" y="1861962"/>
            <a:chExt cx="5902325" cy="30181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40"/>
              <a:ext cx="5615940" cy="28011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6065" y="2069465"/>
              <a:ext cx="5622290" cy="2807970"/>
            </a:xfrm>
            <a:custGeom>
              <a:avLst/>
              <a:gdLst/>
              <a:ahLst/>
              <a:cxnLst/>
              <a:rect l="l" t="t" r="r" b="b"/>
              <a:pathLst>
                <a:path w="5622290" h="2807970">
                  <a:moveTo>
                    <a:pt x="0" y="2807462"/>
                  </a:moveTo>
                  <a:lnTo>
                    <a:pt x="5622290" y="2807462"/>
                  </a:lnTo>
                  <a:lnTo>
                    <a:pt x="5622290" y="0"/>
                  </a:lnTo>
                  <a:lnTo>
                    <a:pt x="0" y="0"/>
                  </a:lnTo>
                  <a:lnTo>
                    <a:pt x="0" y="2807462"/>
                  </a:lnTo>
                  <a:close/>
                </a:path>
              </a:pathLst>
            </a:custGeom>
            <a:ln w="63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45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49"/>
                  </a:lnTo>
                  <a:lnTo>
                    <a:pt x="6931" y="266515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188" y="751318"/>
                  </a:lnTo>
                  <a:lnTo>
                    <a:pt x="658082" y="752697"/>
                  </a:lnTo>
                  <a:lnTo>
                    <a:pt x="678904" y="745765"/>
                  </a:lnTo>
                  <a:lnTo>
                    <a:pt x="696071" y="730869"/>
                  </a:lnTo>
                  <a:lnTo>
                    <a:pt x="835898" y="549386"/>
                  </a:lnTo>
                  <a:lnTo>
                    <a:pt x="845950" y="528931"/>
                  </a:lnTo>
                  <a:lnTo>
                    <a:pt x="847359" y="506999"/>
                  </a:lnTo>
                  <a:lnTo>
                    <a:pt x="840434" y="486163"/>
                  </a:lnTo>
                  <a:lnTo>
                    <a:pt x="825484" y="468995"/>
                  </a:lnTo>
                  <a:lnTo>
                    <a:pt x="231632" y="11414"/>
                  </a:lnTo>
                  <a:lnTo>
                    <a:pt x="211177" y="1379"/>
                  </a:lnTo>
                  <a:lnTo>
                    <a:pt x="189245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09" y="6931"/>
                  </a:lnTo>
                  <a:lnTo>
                    <a:pt x="189245" y="0"/>
                  </a:lnTo>
                  <a:lnTo>
                    <a:pt x="211177" y="1379"/>
                  </a:lnTo>
                  <a:lnTo>
                    <a:pt x="231632" y="11414"/>
                  </a:lnTo>
                  <a:lnTo>
                    <a:pt x="825484" y="468995"/>
                  </a:lnTo>
                  <a:lnTo>
                    <a:pt x="840434" y="486163"/>
                  </a:lnTo>
                  <a:lnTo>
                    <a:pt x="847359" y="506999"/>
                  </a:lnTo>
                  <a:lnTo>
                    <a:pt x="845950" y="528931"/>
                  </a:lnTo>
                  <a:lnTo>
                    <a:pt x="835898" y="549386"/>
                  </a:lnTo>
                  <a:lnTo>
                    <a:pt x="696071" y="730869"/>
                  </a:lnTo>
                  <a:lnTo>
                    <a:pt x="678904" y="745765"/>
                  </a:lnTo>
                  <a:lnTo>
                    <a:pt x="658082" y="752697"/>
                  </a:lnTo>
                  <a:lnTo>
                    <a:pt x="636188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15"/>
                  </a:lnTo>
                  <a:lnTo>
                    <a:pt x="0" y="245649"/>
                  </a:lnTo>
                  <a:lnTo>
                    <a:pt x="1379" y="223712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3384" y="206705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19">
                  <a:moveTo>
                    <a:pt x="356014" y="326390"/>
                  </a:moveTo>
                  <a:lnTo>
                    <a:pt x="352077" y="334010"/>
                  </a:lnTo>
                  <a:lnTo>
                    <a:pt x="350934" y="341630"/>
                  </a:lnTo>
                  <a:lnTo>
                    <a:pt x="354236" y="354330"/>
                  </a:lnTo>
                  <a:lnTo>
                    <a:pt x="387637" y="375920"/>
                  </a:lnTo>
                  <a:lnTo>
                    <a:pt x="392463" y="375920"/>
                  </a:lnTo>
                  <a:lnTo>
                    <a:pt x="401353" y="373380"/>
                  </a:lnTo>
                  <a:lnTo>
                    <a:pt x="405036" y="370840"/>
                  </a:lnTo>
                  <a:lnTo>
                    <a:pt x="409587" y="364490"/>
                  </a:lnTo>
                  <a:lnTo>
                    <a:pt x="383192" y="364490"/>
                  </a:lnTo>
                  <a:lnTo>
                    <a:pt x="378747" y="361950"/>
                  </a:lnTo>
                  <a:lnTo>
                    <a:pt x="364269" y="342900"/>
                  </a:lnTo>
                  <a:lnTo>
                    <a:pt x="365031" y="337820"/>
                  </a:lnTo>
                  <a:lnTo>
                    <a:pt x="367698" y="332740"/>
                  </a:lnTo>
                  <a:lnTo>
                    <a:pt x="356014" y="326390"/>
                  </a:lnTo>
                  <a:close/>
                </a:path>
                <a:path w="431165" h="375919">
                  <a:moveTo>
                    <a:pt x="396400" y="292100"/>
                  </a:moveTo>
                  <a:lnTo>
                    <a:pt x="392971" y="292100"/>
                  </a:lnTo>
                  <a:lnTo>
                    <a:pt x="386621" y="294640"/>
                  </a:lnTo>
                  <a:lnTo>
                    <a:pt x="383573" y="295910"/>
                  </a:lnTo>
                  <a:lnTo>
                    <a:pt x="380906" y="298450"/>
                  </a:lnTo>
                  <a:lnTo>
                    <a:pt x="378747" y="300990"/>
                  </a:lnTo>
                  <a:lnTo>
                    <a:pt x="376334" y="303530"/>
                  </a:lnTo>
                  <a:lnTo>
                    <a:pt x="375064" y="307340"/>
                  </a:lnTo>
                  <a:lnTo>
                    <a:pt x="374556" y="311150"/>
                  </a:lnTo>
                  <a:lnTo>
                    <a:pt x="374175" y="314960"/>
                  </a:lnTo>
                  <a:lnTo>
                    <a:pt x="374937" y="318770"/>
                  </a:lnTo>
                  <a:lnTo>
                    <a:pt x="378747" y="326390"/>
                  </a:lnTo>
                  <a:lnTo>
                    <a:pt x="382811" y="331470"/>
                  </a:lnTo>
                  <a:lnTo>
                    <a:pt x="389161" y="340360"/>
                  </a:lnTo>
                  <a:lnTo>
                    <a:pt x="393733" y="345440"/>
                  </a:lnTo>
                  <a:lnTo>
                    <a:pt x="396400" y="349250"/>
                  </a:lnTo>
                  <a:lnTo>
                    <a:pt x="397162" y="351790"/>
                  </a:lnTo>
                  <a:lnTo>
                    <a:pt x="398178" y="354330"/>
                  </a:lnTo>
                  <a:lnTo>
                    <a:pt x="397797" y="356870"/>
                  </a:lnTo>
                  <a:lnTo>
                    <a:pt x="395892" y="359410"/>
                  </a:lnTo>
                  <a:lnTo>
                    <a:pt x="393860" y="361950"/>
                  </a:lnTo>
                  <a:lnTo>
                    <a:pt x="390939" y="364490"/>
                  </a:lnTo>
                  <a:lnTo>
                    <a:pt x="409587" y="364490"/>
                  </a:lnTo>
                  <a:lnTo>
                    <a:pt x="410497" y="363220"/>
                  </a:lnTo>
                  <a:lnTo>
                    <a:pt x="412021" y="359410"/>
                  </a:lnTo>
                  <a:lnTo>
                    <a:pt x="412148" y="355600"/>
                  </a:lnTo>
                  <a:lnTo>
                    <a:pt x="412402" y="351790"/>
                  </a:lnTo>
                  <a:lnTo>
                    <a:pt x="411513" y="349250"/>
                  </a:lnTo>
                  <a:lnTo>
                    <a:pt x="407449" y="341630"/>
                  </a:lnTo>
                  <a:lnTo>
                    <a:pt x="403512" y="336550"/>
                  </a:lnTo>
                  <a:lnTo>
                    <a:pt x="397543" y="327660"/>
                  </a:lnTo>
                  <a:lnTo>
                    <a:pt x="393479" y="322580"/>
                  </a:lnTo>
                  <a:lnTo>
                    <a:pt x="391066" y="320040"/>
                  </a:lnTo>
                  <a:lnTo>
                    <a:pt x="389034" y="316230"/>
                  </a:lnTo>
                  <a:lnTo>
                    <a:pt x="388399" y="313690"/>
                  </a:lnTo>
                  <a:lnTo>
                    <a:pt x="388399" y="311150"/>
                  </a:lnTo>
                  <a:lnTo>
                    <a:pt x="388907" y="308610"/>
                  </a:lnTo>
                  <a:lnTo>
                    <a:pt x="389923" y="307340"/>
                  </a:lnTo>
                  <a:lnTo>
                    <a:pt x="391574" y="304800"/>
                  </a:lnTo>
                  <a:lnTo>
                    <a:pt x="420657" y="304800"/>
                  </a:lnTo>
                  <a:lnTo>
                    <a:pt x="409100" y="295910"/>
                  </a:lnTo>
                  <a:lnTo>
                    <a:pt x="405544" y="294640"/>
                  </a:lnTo>
                  <a:lnTo>
                    <a:pt x="402115" y="293370"/>
                  </a:lnTo>
                  <a:lnTo>
                    <a:pt x="399067" y="293370"/>
                  </a:lnTo>
                  <a:lnTo>
                    <a:pt x="396400" y="292100"/>
                  </a:lnTo>
                  <a:close/>
                </a:path>
                <a:path w="431165" h="375919">
                  <a:moveTo>
                    <a:pt x="322165" y="254000"/>
                  </a:moveTo>
                  <a:lnTo>
                    <a:pt x="301404" y="254000"/>
                  </a:lnTo>
                  <a:lnTo>
                    <a:pt x="314739" y="264160"/>
                  </a:lnTo>
                  <a:lnTo>
                    <a:pt x="317660" y="265430"/>
                  </a:lnTo>
                  <a:lnTo>
                    <a:pt x="320708" y="269240"/>
                  </a:lnTo>
                  <a:lnTo>
                    <a:pt x="322105" y="270510"/>
                  </a:lnTo>
                  <a:lnTo>
                    <a:pt x="323248" y="273050"/>
                  </a:lnTo>
                  <a:lnTo>
                    <a:pt x="325026" y="278130"/>
                  </a:lnTo>
                  <a:lnTo>
                    <a:pt x="325534" y="280670"/>
                  </a:lnTo>
                  <a:lnTo>
                    <a:pt x="325433" y="292100"/>
                  </a:lnTo>
                  <a:lnTo>
                    <a:pt x="325280" y="295910"/>
                  </a:lnTo>
                  <a:lnTo>
                    <a:pt x="322232" y="330200"/>
                  </a:lnTo>
                  <a:lnTo>
                    <a:pt x="336583" y="341630"/>
                  </a:lnTo>
                  <a:lnTo>
                    <a:pt x="339631" y="306070"/>
                  </a:lnTo>
                  <a:lnTo>
                    <a:pt x="340139" y="300990"/>
                  </a:lnTo>
                  <a:lnTo>
                    <a:pt x="340012" y="293370"/>
                  </a:lnTo>
                  <a:lnTo>
                    <a:pt x="338488" y="285750"/>
                  </a:lnTo>
                  <a:lnTo>
                    <a:pt x="337345" y="281940"/>
                  </a:lnTo>
                  <a:lnTo>
                    <a:pt x="335440" y="278130"/>
                  </a:lnTo>
                  <a:lnTo>
                    <a:pt x="374099" y="278130"/>
                  </a:lnTo>
                  <a:lnTo>
                    <a:pt x="377858" y="273050"/>
                  </a:lnTo>
                  <a:lnTo>
                    <a:pt x="379086" y="271780"/>
                  </a:lnTo>
                  <a:lnTo>
                    <a:pt x="350934" y="271780"/>
                  </a:lnTo>
                  <a:lnTo>
                    <a:pt x="343314" y="269240"/>
                  </a:lnTo>
                  <a:lnTo>
                    <a:pt x="338869" y="266700"/>
                  </a:lnTo>
                  <a:lnTo>
                    <a:pt x="333662" y="262890"/>
                  </a:lnTo>
                  <a:lnTo>
                    <a:pt x="322165" y="254000"/>
                  </a:lnTo>
                  <a:close/>
                </a:path>
                <a:path w="431165" h="375919">
                  <a:moveTo>
                    <a:pt x="420657" y="304800"/>
                  </a:moveTo>
                  <a:lnTo>
                    <a:pt x="400718" y="304800"/>
                  </a:lnTo>
                  <a:lnTo>
                    <a:pt x="404909" y="306070"/>
                  </a:lnTo>
                  <a:lnTo>
                    <a:pt x="409735" y="309880"/>
                  </a:lnTo>
                  <a:lnTo>
                    <a:pt x="413926" y="313690"/>
                  </a:lnTo>
                  <a:lnTo>
                    <a:pt x="416339" y="316230"/>
                  </a:lnTo>
                  <a:lnTo>
                    <a:pt x="418117" y="323850"/>
                  </a:lnTo>
                  <a:lnTo>
                    <a:pt x="417482" y="327660"/>
                  </a:lnTo>
                  <a:lnTo>
                    <a:pt x="415577" y="330200"/>
                  </a:lnTo>
                  <a:lnTo>
                    <a:pt x="427007" y="337820"/>
                  </a:lnTo>
                  <a:lnTo>
                    <a:pt x="429420" y="332740"/>
                  </a:lnTo>
                  <a:lnTo>
                    <a:pt x="430690" y="328930"/>
                  </a:lnTo>
                  <a:lnTo>
                    <a:pt x="430944" y="321310"/>
                  </a:lnTo>
                  <a:lnTo>
                    <a:pt x="429674" y="317500"/>
                  </a:lnTo>
                  <a:lnTo>
                    <a:pt x="427007" y="312420"/>
                  </a:lnTo>
                  <a:lnTo>
                    <a:pt x="424340" y="308610"/>
                  </a:lnTo>
                  <a:lnTo>
                    <a:pt x="420657" y="304800"/>
                  </a:lnTo>
                  <a:close/>
                </a:path>
                <a:path w="431165" h="375919">
                  <a:moveTo>
                    <a:pt x="326931" y="196850"/>
                  </a:moveTo>
                  <a:lnTo>
                    <a:pt x="260383" y="283210"/>
                  </a:lnTo>
                  <a:lnTo>
                    <a:pt x="271813" y="292100"/>
                  </a:lnTo>
                  <a:lnTo>
                    <a:pt x="301404" y="254000"/>
                  </a:lnTo>
                  <a:lnTo>
                    <a:pt x="322165" y="254000"/>
                  </a:lnTo>
                  <a:lnTo>
                    <a:pt x="309024" y="243840"/>
                  </a:lnTo>
                  <a:lnTo>
                    <a:pt x="331122" y="214630"/>
                  </a:lnTo>
                  <a:lnTo>
                    <a:pt x="349982" y="214630"/>
                  </a:lnTo>
                  <a:lnTo>
                    <a:pt x="326931" y="196850"/>
                  </a:lnTo>
                  <a:close/>
                </a:path>
                <a:path w="431165" h="375919">
                  <a:moveTo>
                    <a:pt x="374099" y="278130"/>
                  </a:moveTo>
                  <a:lnTo>
                    <a:pt x="335440" y="278130"/>
                  </a:lnTo>
                  <a:lnTo>
                    <a:pt x="342130" y="281940"/>
                  </a:lnTo>
                  <a:lnTo>
                    <a:pt x="348474" y="283210"/>
                  </a:lnTo>
                  <a:lnTo>
                    <a:pt x="354460" y="284480"/>
                  </a:lnTo>
                  <a:lnTo>
                    <a:pt x="360078" y="284480"/>
                  </a:lnTo>
                  <a:lnTo>
                    <a:pt x="367190" y="283210"/>
                  </a:lnTo>
                  <a:lnTo>
                    <a:pt x="373159" y="279400"/>
                  </a:lnTo>
                  <a:lnTo>
                    <a:pt x="374099" y="278130"/>
                  </a:lnTo>
                  <a:close/>
                </a:path>
                <a:path w="431165" h="375919">
                  <a:moveTo>
                    <a:pt x="349982" y="214630"/>
                  </a:moveTo>
                  <a:lnTo>
                    <a:pt x="331122" y="214630"/>
                  </a:lnTo>
                  <a:lnTo>
                    <a:pt x="364777" y="241300"/>
                  </a:lnTo>
                  <a:lnTo>
                    <a:pt x="368460" y="246380"/>
                  </a:lnTo>
                  <a:lnTo>
                    <a:pt x="369476" y="250190"/>
                  </a:lnTo>
                  <a:lnTo>
                    <a:pt x="370365" y="255270"/>
                  </a:lnTo>
                  <a:lnTo>
                    <a:pt x="369222" y="260350"/>
                  </a:lnTo>
                  <a:lnTo>
                    <a:pt x="366174" y="264160"/>
                  </a:lnTo>
                  <a:lnTo>
                    <a:pt x="364015" y="266700"/>
                  </a:lnTo>
                  <a:lnTo>
                    <a:pt x="361221" y="269240"/>
                  </a:lnTo>
                  <a:lnTo>
                    <a:pt x="357792" y="270510"/>
                  </a:lnTo>
                  <a:lnTo>
                    <a:pt x="354490" y="271780"/>
                  </a:lnTo>
                  <a:lnTo>
                    <a:pt x="379086" y="271780"/>
                  </a:lnTo>
                  <a:lnTo>
                    <a:pt x="381541" y="269240"/>
                  </a:lnTo>
                  <a:lnTo>
                    <a:pt x="383700" y="262890"/>
                  </a:lnTo>
                  <a:lnTo>
                    <a:pt x="384970" y="251460"/>
                  </a:lnTo>
                  <a:lnTo>
                    <a:pt x="383954" y="246380"/>
                  </a:lnTo>
                  <a:lnTo>
                    <a:pt x="381033" y="242570"/>
                  </a:lnTo>
                  <a:lnTo>
                    <a:pt x="378239" y="237490"/>
                  </a:lnTo>
                  <a:lnTo>
                    <a:pt x="373032" y="232410"/>
                  </a:lnTo>
                  <a:lnTo>
                    <a:pt x="349982" y="214630"/>
                  </a:lnTo>
                  <a:close/>
                </a:path>
                <a:path w="431165" h="375919">
                  <a:moveTo>
                    <a:pt x="294927" y="171450"/>
                  </a:moveTo>
                  <a:lnTo>
                    <a:pt x="228379" y="257810"/>
                  </a:lnTo>
                  <a:lnTo>
                    <a:pt x="239809" y="266700"/>
                  </a:lnTo>
                  <a:lnTo>
                    <a:pt x="306357" y="180340"/>
                  </a:lnTo>
                  <a:lnTo>
                    <a:pt x="294927" y="171450"/>
                  </a:lnTo>
                  <a:close/>
                </a:path>
                <a:path w="431165" h="375919">
                  <a:moveTo>
                    <a:pt x="205392" y="105410"/>
                  </a:moveTo>
                  <a:lnTo>
                    <a:pt x="191803" y="105410"/>
                  </a:lnTo>
                  <a:lnTo>
                    <a:pt x="185072" y="107950"/>
                  </a:lnTo>
                  <a:lnTo>
                    <a:pt x="178087" y="111760"/>
                  </a:lnTo>
                  <a:lnTo>
                    <a:pt x="172848" y="116840"/>
                  </a:lnTo>
                  <a:lnTo>
                    <a:pt x="167419" y="121920"/>
                  </a:lnTo>
                  <a:lnTo>
                    <a:pt x="141956" y="157480"/>
                  </a:lnTo>
                  <a:lnTo>
                    <a:pt x="137447" y="176530"/>
                  </a:lnTo>
                  <a:lnTo>
                    <a:pt x="138324" y="182880"/>
                  </a:lnTo>
                  <a:lnTo>
                    <a:pt x="163101" y="207010"/>
                  </a:lnTo>
                  <a:lnTo>
                    <a:pt x="176563" y="207010"/>
                  </a:lnTo>
                  <a:lnTo>
                    <a:pt x="183421" y="204470"/>
                  </a:lnTo>
                  <a:lnTo>
                    <a:pt x="190279" y="200660"/>
                  </a:lnTo>
                  <a:lnTo>
                    <a:pt x="195518" y="196850"/>
                  </a:lnTo>
                  <a:lnTo>
                    <a:pt x="167673" y="196850"/>
                  </a:lnTo>
                  <a:lnTo>
                    <a:pt x="161831" y="195580"/>
                  </a:lnTo>
                  <a:lnTo>
                    <a:pt x="156878" y="191770"/>
                  </a:lnTo>
                  <a:lnTo>
                    <a:pt x="152052" y="187960"/>
                  </a:lnTo>
                  <a:lnTo>
                    <a:pt x="149766" y="182880"/>
                  </a:lnTo>
                  <a:lnTo>
                    <a:pt x="150020" y="175260"/>
                  </a:lnTo>
                  <a:lnTo>
                    <a:pt x="174795" y="133350"/>
                  </a:lnTo>
                  <a:lnTo>
                    <a:pt x="200947" y="115570"/>
                  </a:lnTo>
                  <a:lnTo>
                    <a:pt x="222791" y="115570"/>
                  </a:lnTo>
                  <a:lnTo>
                    <a:pt x="218219" y="111760"/>
                  </a:lnTo>
                  <a:lnTo>
                    <a:pt x="211869" y="107950"/>
                  </a:lnTo>
                  <a:lnTo>
                    <a:pt x="205392" y="105410"/>
                  </a:lnTo>
                  <a:close/>
                </a:path>
                <a:path w="431165" h="375919">
                  <a:moveTo>
                    <a:pt x="222791" y="115570"/>
                  </a:moveTo>
                  <a:lnTo>
                    <a:pt x="200947" y="115570"/>
                  </a:lnTo>
                  <a:lnTo>
                    <a:pt x="206408" y="116840"/>
                  </a:lnTo>
                  <a:lnTo>
                    <a:pt x="216187" y="124460"/>
                  </a:lnTo>
                  <a:lnTo>
                    <a:pt x="218600" y="130810"/>
                  </a:lnTo>
                  <a:lnTo>
                    <a:pt x="218346" y="137160"/>
                  </a:lnTo>
                  <a:lnTo>
                    <a:pt x="217082" y="143510"/>
                  </a:lnTo>
                  <a:lnTo>
                    <a:pt x="193643" y="179070"/>
                  </a:lnTo>
                  <a:lnTo>
                    <a:pt x="167673" y="196850"/>
                  </a:lnTo>
                  <a:lnTo>
                    <a:pt x="195518" y="196850"/>
                  </a:lnTo>
                  <a:lnTo>
                    <a:pt x="200947" y="191770"/>
                  </a:lnTo>
                  <a:lnTo>
                    <a:pt x="206567" y="185420"/>
                  </a:lnTo>
                  <a:lnTo>
                    <a:pt x="212377" y="177800"/>
                  </a:lnTo>
                  <a:lnTo>
                    <a:pt x="216949" y="171450"/>
                  </a:lnTo>
                  <a:lnTo>
                    <a:pt x="220759" y="166370"/>
                  </a:lnTo>
                  <a:lnTo>
                    <a:pt x="231046" y="133350"/>
                  </a:lnTo>
                  <a:lnTo>
                    <a:pt x="230284" y="129540"/>
                  </a:lnTo>
                  <a:lnTo>
                    <a:pt x="228252" y="124460"/>
                  </a:lnTo>
                  <a:lnTo>
                    <a:pt x="226093" y="119380"/>
                  </a:lnTo>
                  <a:lnTo>
                    <a:pt x="222791" y="115570"/>
                  </a:lnTo>
                  <a:close/>
                </a:path>
                <a:path w="431165" h="375919">
                  <a:moveTo>
                    <a:pt x="137701" y="53340"/>
                  </a:moveTo>
                  <a:lnTo>
                    <a:pt x="124239" y="53340"/>
                  </a:lnTo>
                  <a:lnTo>
                    <a:pt x="117381" y="55880"/>
                  </a:lnTo>
                  <a:lnTo>
                    <a:pt x="110523" y="59690"/>
                  </a:lnTo>
                  <a:lnTo>
                    <a:pt x="105267" y="64770"/>
                  </a:lnTo>
                  <a:lnTo>
                    <a:pt x="99808" y="69850"/>
                  </a:lnTo>
                  <a:lnTo>
                    <a:pt x="74344" y="105410"/>
                  </a:lnTo>
                  <a:lnTo>
                    <a:pt x="69883" y="124460"/>
                  </a:lnTo>
                  <a:lnTo>
                    <a:pt x="70742" y="130810"/>
                  </a:lnTo>
                  <a:lnTo>
                    <a:pt x="95410" y="154940"/>
                  </a:lnTo>
                  <a:lnTo>
                    <a:pt x="108999" y="154940"/>
                  </a:lnTo>
                  <a:lnTo>
                    <a:pt x="115857" y="152400"/>
                  </a:lnTo>
                  <a:lnTo>
                    <a:pt x="122715" y="148590"/>
                  </a:lnTo>
                  <a:lnTo>
                    <a:pt x="127952" y="144780"/>
                  </a:lnTo>
                  <a:lnTo>
                    <a:pt x="100109" y="144780"/>
                  </a:lnTo>
                  <a:lnTo>
                    <a:pt x="94140" y="143510"/>
                  </a:lnTo>
                  <a:lnTo>
                    <a:pt x="84361" y="135890"/>
                  </a:lnTo>
                  <a:lnTo>
                    <a:pt x="82075" y="130810"/>
                  </a:lnTo>
                  <a:lnTo>
                    <a:pt x="82456" y="123190"/>
                  </a:lnTo>
                  <a:lnTo>
                    <a:pt x="83647" y="116840"/>
                  </a:lnTo>
                  <a:lnTo>
                    <a:pt x="86838" y="109220"/>
                  </a:lnTo>
                  <a:lnTo>
                    <a:pt x="92029" y="100330"/>
                  </a:lnTo>
                  <a:lnTo>
                    <a:pt x="99220" y="91440"/>
                  </a:lnTo>
                  <a:lnTo>
                    <a:pt x="107124" y="81280"/>
                  </a:lnTo>
                  <a:lnTo>
                    <a:pt x="114444" y="73660"/>
                  </a:lnTo>
                  <a:lnTo>
                    <a:pt x="121169" y="68580"/>
                  </a:lnTo>
                  <a:lnTo>
                    <a:pt x="127287" y="66040"/>
                  </a:lnTo>
                  <a:lnTo>
                    <a:pt x="133256" y="63500"/>
                  </a:lnTo>
                  <a:lnTo>
                    <a:pt x="155227" y="63500"/>
                  </a:lnTo>
                  <a:lnTo>
                    <a:pt x="144305" y="54610"/>
                  </a:lnTo>
                  <a:lnTo>
                    <a:pt x="137701" y="53340"/>
                  </a:lnTo>
                  <a:close/>
                </a:path>
                <a:path w="431165" h="375919">
                  <a:moveTo>
                    <a:pt x="155227" y="63500"/>
                  </a:moveTo>
                  <a:lnTo>
                    <a:pt x="133256" y="63500"/>
                  </a:lnTo>
                  <a:lnTo>
                    <a:pt x="138844" y="64770"/>
                  </a:lnTo>
                  <a:lnTo>
                    <a:pt x="148623" y="72390"/>
                  </a:lnTo>
                  <a:lnTo>
                    <a:pt x="150909" y="78740"/>
                  </a:lnTo>
                  <a:lnTo>
                    <a:pt x="150655" y="85090"/>
                  </a:lnTo>
                  <a:lnTo>
                    <a:pt x="149463" y="91440"/>
                  </a:lnTo>
                  <a:lnTo>
                    <a:pt x="126007" y="127000"/>
                  </a:lnTo>
                  <a:lnTo>
                    <a:pt x="100109" y="144780"/>
                  </a:lnTo>
                  <a:lnTo>
                    <a:pt x="127952" y="144780"/>
                  </a:lnTo>
                  <a:lnTo>
                    <a:pt x="133367" y="139700"/>
                  </a:lnTo>
                  <a:lnTo>
                    <a:pt x="138949" y="133350"/>
                  </a:lnTo>
                  <a:lnTo>
                    <a:pt x="144686" y="125730"/>
                  </a:lnTo>
                  <a:lnTo>
                    <a:pt x="149260" y="119380"/>
                  </a:lnTo>
                  <a:lnTo>
                    <a:pt x="153084" y="114300"/>
                  </a:lnTo>
                  <a:lnTo>
                    <a:pt x="163482" y="81280"/>
                  </a:lnTo>
                  <a:lnTo>
                    <a:pt x="162720" y="77470"/>
                  </a:lnTo>
                  <a:lnTo>
                    <a:pt x="160561" y="72390"/>
                  </a:lnTo>
                  <a:lnTo>
                    <a:pt x="158529" y="67310"/>
                  </a:lnTo>
                  <a:lnTo>
                    <a:pt x="155227" y="63500"/>
                  </a:lnTo>
                  <a:close/>
                </a:path>
                <a:path w="431165" h="375919">
                  <a:moveTo>
                    <a:pt x="34069" y="35560"/>
                  </a:moveTo>
                  <a:lnTo>
                    <a:pt x="27973" y="35560"/>
                  </a:lnTo>
                  <a:lnTo>
                    <a:pt x="22258" y="36830"/>
                  </a:lnTo>
                  <a:lnTo>
                    <a:pt x="16416" y="39370"/>
                  </a:lnTo>
                  <a:lnTo>
                    <a:pt x="11336" y="41910"/>
                  </a:lnTo>
                  <a:lnTo>
                    <a:pt x="7018" y="48260"/>
                  </a:lnTo>
                  <a:lnTo>
                    <a:pt x="3377" y="53340"/>
                  </a:lnTo>
                  <a:lnTo>
                    <a:pt x="1033" y="59690"/>
                  </a:lnTo>
                  <a:lnTo>
                    <a:pt x="0" y="66040"/>
                  </a:lnTo>
                  <a:lnTo>
                    <a:pt x="287" y="72390"/>
                  </a:lnTo>
                  <a:lnTo>
                    <a:pt x="34827" y="105410"/>
                  </a:lnTo>
                  <a:lnTo>
                    <a:pt x="48089" y="102870"/>
                  </a:lnTo>
                  <a:lnTo>
                    <a:pt x="53961" y="100330"/>
                  </a:lnTo>
                  <a:lnTo>
                    <a:pt x="59189" y="96520"/>
                  </a:lnTo>
                  <a:lnTo>
                    <a:pt x="63787" y="92710"/>
                  </a:lnTo>
                  <a:lnTo>
                    <a:pt x="32545" y="92710"/>
                  </a:lnTo>
                  <a:lnTo>
                    <a:pt x="27084" y="91440"/>
                  </a:lnTo>
                  <a:lnTo>
                    <a:pt x="12606" y="71120"/>
                  </a:lnTo>
                  <a:lnTo>
                    <a:pt x="13368" y="67310"/>
                  </a:lnTo>
                  <a:lnTo>
                    <a:pt x="14003" y="63500"/>
                  </a:lnTo>
                  <a:lnTo>
                    <a:pt x="15527" y="59690"/>
                  </a:lnTo>
                  <a:lnTo>
                    <a:pt x="17940" y="57150"/>
                  </a:lnTo>
                  <a:lnTo>
                    <a:pt x="21750" y="52070"/>
                  </a:lnTo>
                  <a:lnTo>
                    <a:pt x="26576" y="48260"/>
                  </a:lnTo>
                  <a:lnTo>
                    <a:pt x="38260" y="46990"/>
                  </a:lnTo>
                  <a:lnTo>
                    <a:pt x="59723" y="46990"/>
                  </a:lnTo>
                  <a:lnTo>
                    <a:pt x="51341" y="40640"/>
                  </a:lnTo>
                  <a:lnTo>
                    <a:pt x="50537" y="39370"/>
                  </a:lnTo>
                  <a:lnTo>
                    <a:pt x="40419" y="39370"/>
                  </a:lnTo>
                  <a:lnTo>
                    <a:pt x="34069" y="35560"/>
                  </a:lnTo>
                  <a:close/>
                </a:path>
                <a:path w="431165" h="375919">
                  <a:moveTo>
                    <a:pt x="59723" y="46990"/>
                  </a:moveTo>
                  <a:lnTo>
                    <a:pt x="38260" y="46990"/>
                  </a:lnTo>
                  <a:lnTo>
                    <a:pt x="43594" y="48260"/>
                  </a:lnTo>
                  <a:lnTo>
                    <a:pt x="48547" y="52070"/>
                  </a:lnTo>
                  <a:lnTo>
                    <a:pt x="53754" y="57150"/>
                  </a:lnTo>
                  <a:lnTo>
                    <a:pt x="56675" y="60960"/>
                  </a:lnTo>
                  <a:lnTo>
                    <a:pt x="57564" y="67310"/>
                  </a:lnTo>
                  <a:lnTo>
                    <a:pt x="58326" y="73660"/>
                  </a:lnTo>
                  <a:lnTo>
                    <a:pt x="56802" y="78740"/>
                  </a:lnTo>
                  <a:lnTo>
                    <a:pt x="48928" y="88900"/>
                  </a:lnTo>
                  <a:lnTo>
                    <a:pt x="44102" y="91440"/>
                  </a:lnTo>
                  <a:lnTo>
                    <a:pt x="32545" y="92710"/>
                  </a:lnTo>
                  <a:lnTo>
                    <a:pt x="63787" y="92710"/>
                  </a:lnTo>
                  <a:lnTo>
                    <a:pt x="67851" y="86360"/>
                  </a:lnTo>
                  <a:lnTo>
                    <a:pt x="70010" y="81280"/>
                  </a:lnTo>
                  <a:lnTo>
                    <a:pt x="70264" y="74930"/>
                  </a:lnTo>
                  <a:lnTo>
                    <a:pt x="70391" y="69850"/>
                  </a:lnTo>
                  <a:lnTo>
                    <a:pt x="68613" y="63500"/>
                  </a:lnTo>
                  <a:lnTo>
                    <a:pt x="64549" y="57150"/>
                  </a:lnTo>
                  <a:lnTo>
                    <a:pt x="83853" y="57150"/>
                  </a:lnTo>
                  <a:lnTo>
                    <a:pt x="87536" y="53340"/>
                  </a:lnTo>
                  <a:lnTo>
                    <a:pt x="90711" y="49530"/>
                  </a:lnTo>
                  <a:lnTo>
                    <a:pt x="91676" y="48260"/>
                  </a:lnTo>
                  <a:lnTo>
                    <a:pt x="64041" y="48260"/>
                  </a:lnTo>
                  <a:lnTo>
                    <a:pt x="59723" y="46990"/>
                  </a:lnTo>
                  <a:close/>
                </a:path>
                <a:path w="431165" h="375919">
                  <a:moveTo>
                    <a:pt x="83853" y="57150"/>
                  </a:moveTo>
                  <a:lnTo>
                    <a:pt x="64549" y="57150"/>
                  </a:lnTo>
                  <a:lnTo>
                    <a:pt x="70137" y="59690"/>
                  </a:lnTo>
                  <a:lnTo>
                    <a:pt x="75090" y="59690"/>
                  </a:lnTo>
                  <a:lnTo>
                    <a:pt x="83853" y="57150"/>
                  </a:lnTo>
                  <a:close/>
                </a:path>
                <a:path w="431165" h="375919">
                  <a:moveTo>
                    <a:pt x="88959" y="12700"/>
                  </a:moveTo>
                  <a:lnTo>
                    <a:pt x="67978" y="12700"/>
                  </a:lnTo>
                  <a:lnTo>
                    <a:pt x="72296" y="13970"/>
                  </a:lnTo>
                  <a:lnTo>
                    <a:pt x="80297" y="20320"/>
                  </a:lnTo>
                  <a:lnTo>
                    <a:pt x="82710" y="24130"/>
                  </a:lnTo>
                  <a:lnTo>
                    <a:pt x="83980" y="33020"/>
                  </a:lnTo>
                  <a:lnTo>
                    <a:pt x="82837" y="38100"/>
                  </a:lnTo>
                  <a:lnTo>
                    <a:pt x="79789" y="41910"/>
                  </a:lnTo>
                  <a:lnTo>
                    <a:pt x="76995" y="45720"/>
                  </a:lnTo>
                  <a:lnTo>
                    <a:pt x="73185" y="46990"/>
                  </a:lnTo>
                  <a:lnTo>
                    <a:pt x="68613" y="48260"/>
                  </a:lnTo>
                  <a:lnTo>
                    <a:pt x="91676" y="48260"/>
                  </a:lnTo>
                  <a:lnTo>
                    <a:pt x="95537" y="43180"/>
                  </a:lnTo>
                  <a:lnTo>
                    <a:pt x="97315" y="36830"/>
                  </a:lnTo>
                  <a:lnTo>
                    <a:pt x="96045" y="29210"/>
                  </a:lnTo>
                  <a:lnTo>
                    <a:pt x="94902" y="20320"/>
                  </a:lnTo>
                  <a:lnTo>
                    <a:pt x="90457" y="13970"/>
                  </a:lnTo>
                  <a:lnTo>
                    <a:pt x="88959" y="12700"/>
                  </a:lnTo>
                  <a:close/>
                </a:path>
                <a:path w="431165" h="375919">
                  <a:moveTo>
                    <a:pt x="67724" y="0"/>
                  </a:moveTo>
                  <a:lnTo>
                    <a:pt x="59977" y="0"/>
                  </a:lnTo>
                  <a:lnTo>
                    <a:pt x="52103" y="1270"/>
                  </a:lnTo>
                  <a:lnTo>
                    <a:pt x="45753" y="5080"/>
                  </a:lnTo>
                  <a:lnTo>
                    <a:pt x="40927" y="11430"/>
                  </a:lnTo>
                  <a:lnTo>
                    <a:pt x="37752" y="15240"/>
                  </a:lnTo>
                  <a:lnTo>
                    <a:pt x="36101" y="20320"/>
                  </a:lnTo>
                  <a:lnTo>
                    <a:pt x="35847" y="24130"/>
                  </a:lnTo>
                  <a:lnTo>
                    <a:pt x="35720" y="29210"/>
                  </a:lnTo>
                  <a:lnTo>
                    <a:pt x="37244" y="34290"/>
                  </a:lnTo>
                  <a:lnTo>
                    <a:pt x="40419" y="39370"/>
                  </a:lnTo>
                  <a:lnTo>
                    <a:pt x="50537" y="39370"/>
                  </a:lnTo>
                  <a:lnTo>
                    <a:pt x="48928" y="36830"/>
                  </a:lnTo>
                  <a:lnTo>
                    <a:pt x="47658" y="27940"/>
                  </a:lnTo>
                  <a:lnTo>
                    <a:pt x="48928" y="22860"/>
                  </a:lnTo>
                  <a:lnTo>
                    <a:pt x="52103" y="19050"/>
                  </a:lnTo>
                  <a:lnTo>
                    <a:pt x="54897" y="15240"/>
                  </a:lnTo>
                  <a:lnTo>
                    <a:pt x="58580" y="13970"/>
                  </a:lnTo>
                  <a:lnTo>
                    <a:pt x="63279" y="12700"/>
                  </a:lnTo>
                  <a:lnTo>
                    <a:pt x="88959" y="12700"/>
                  </a:lnTo>
                  <a:lnTo>
                    <a:pt x="82964" y="7620"/>
                  </a:lnTo>
                  <a:lnTo>
                    <a:pt x="75471" y="2540"/>
                  </a:lnTo>
                  <a:lnTo>
                    <a:pt x="67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97227" y="5029200"/>
            <a:ext cx="328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Innovation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39" y="1143000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21090" y="1360449"/>
            <a:ext cx="316616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MAXIMIZE</a:t>
            </a:r>
            <a:r>
              <a:rPr lang="en-US" sz="2000" b="1" spc="-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INVESTMENT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97" y="0"/>
            <a:ext cx="4100203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168" y="0"/>
            <a:ext cx="4157832" cy="69317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191" y="1975413"/>
            <a:ext cx="6873609" cy="3375025"/>
            <a:chOff x="5342890" y="1861962"/>
            <a:chExt cx="5902325" cy="3375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0" y="2072640"/>
              <a:ext cx="5615940" cy="31577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6065" y="2069465"/>
              <a:ext cx="5622290" cy="3164205"/>
            </a:xfrm>
            <a:custGeom>
              <a:avLst/>
              <a:gdLst/>
              <a:ahLst/>
              <a:cxnLst/>
              <a:rect l="l" t="t" r="r" b="b"/>
              <a:pathLst>
                <a:path w="5622290" h="3164204">
                  <a:moveTo>
                    <a:pt x="0" y="3164077"/>
                  </a:moveTo>
                  <a:lnTo>
                    <a:pt x="5622290" y="3164077"/>
                  </a:lnTo>
                  <a:lnTo>
                    <a:pt x="5622290" y="0"/>
                  </a:lnTo>
                  <a:lnTo>
                    <a:pt x="0" y="0"/>
                  </a:lnTo>
                  <a:lnTo>
                    <a:pt x="0" y="316407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89245" y="0"/>
                  </a:moveTo>
                  <a:lnTo>
                    <a:pt x="151241" y="21828"/>
                  </a:lnTo>
                  <a:lnTo>
                    <a:pt x="11414" y="203311"/>
                  </a:lnTo>
                  <a:lnTo>
                    <a:pt x="0" y="245649"/>
                  </a:lnTo>
                  <a:lnTo>
                    <a:pt x="6931" y="266515"/>
                  </a:lnTo>
                  <a:lnTo>
                    <a:pt x="21828" y="283702"/>
                  </a:lnTo>
                  <a:lnTo>
                    <a:pt x="615807" y="741283"/>
                  </a:lnTo>
                  <a:lnTo>
                    <a:pt x="636188" y="751318"/>
                  </a:lnTo>
                  <a:lnTo>
                    <a:pt x="658082" y="752697"/>
                  </a:lnTo>
                  <a:lnTo>
                    <a:pt x="678904" y="745765"/>
                  </a:lnTo>
                  <a:lnTo>
                    <a:pt x="696071" y="730869"/>
                  </a:lnTo>
                  <a:lnTo>
                    <a:pt x="835898" y="549386"/>
                  </a:lnTo>
                  <a:lnTo>
                    <a:pt x="845950" y="528931"/>
                  </a:lnTo>
                  <a:lnTo>
                    <a:pt x="847359" y="506999"/>
                  </a:lnTo>
                  <a:lnTo>
                    <a:pt x="840434" y="486163"/>
                  </a:lnTo>
                  <a:lnTo>
                    <a:pt x="825484" y="468995"/>
                  </a:lnTo>
                  <a:lnTo>
                    <a:pt x="231632" y="11414"/>
                  </a:lnTo>
                  <a:lnTo>
                    <a:pt x="211177" y="1379"/>
                  </a:lnTo>
                  <a:lnTo>
                    <a:pt x="189245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84678" y="1874662"/>
              <a:ext cx="847725" cy="753110"/>
            </a:xfrm>
            <a:custGeom>
              <a:avLst/>
              <a:gdLst/>
              <a:ahLst/>
              <a:cxnLst/>
              <a:rect l="l" t="t" r="r" b="b"/>
              <a:pathLst>
                <a:path w="847725" h="753110">
                  <a:moveTo>
                    <a:pt x="151241" y="21828"/>
                  </a:moveTo>
                  <a:lnTo>
                    <a:pt x="168409" y="6931"/>
                  </a:lnTo>
                  <a:lnTo>
                    <a:pt x="189245" y="0"/>
                  </a:lnTo>
                  <a:lnTo>
                    <a:pt x="211177" y="1379"/>
                  </a:lnTo>
                  <a:lnTo>
                    <a:pt x="231632" y="11414"/>
                  </a:lnTo>
                  <a:lnTo>
                    <a:pt x="825484" y="468995"/>
                  </a:lnTo>
                  <a:lnTo>
                    <a:pt x="840434" y="486163"/>
                  </a:lnTo>
                  <a:lnTo>
                    <a:pt x="847359" y="506999"/>
                  </a:lnTo>
                  <a:lnTo>
                    <a:pt x="845950" y="528931"/>
                  </a:lnTo>
                  <a:lnTo>
                    <a:pt x="835898" y="549386"/>
                  </a:lnTo>
                  <a:lnTo>
                    <a:pt x="696071" y="730869"/>
                  </a:lnTo>
                  <a:lnTo>
                    <a:pt x="678904" y="745765"/>
                  </a:lnTo>
                  <a:lnTo>
                    <a:pt x="658082" y="752697"/>
                  </a:lnTo>
                  <a:lnTo>
                    <a:pt x="636188" y="751318"/>
                  </a:lnTo>
                  <a:lnTo>
                    <a:pt x="615807" y="741283"/>
                  </a:lnTo>
                  <a:lnTo>
                    <a:pt x="21828" y="283702"/>
                  </a:lnTo>
                  <a:lnTo>
                    <a:pt x="6931" y="266515"/>
                  </a:lnTo>
                  <a:lnTo>
                    <a:pt x="0" y="245649"/>
                  </a:lnTo>
                  <a:lnTo>
                    <a:pt x="1379" y="223712"/>
                  </a:lnTo>
                  <a:lnTo>
                    <a:pt x="11414" y="203311"/>
                  </a:lnTo>
                  <a:lnTo>
                    <a:pt x="151241" y="218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3384" y="2067052"/>
              <a:ext cx="431165" cy="375920"/>
            </a:xfrm>
            <a:custGeom>
              <a:avLst/>
              <a:gdLst/>
              <a:ahLst/>
              <a:cxnLst/>
              <a:rect l="l" t="t" r="r" b="b"/>
              <a:pathLst>
                <a:path w="431165" h="375919">
                  <a:moveTo>
                    <a:pt x="356014" y="326390"/>
                  </a:moveTo>
                  <a:lnTo>
                    <a:pt x="352077" y="334010"/>
                  </a:lnTo>
                  <a:lnTo>
                    <a:pt x="350934" y="341630"/>
                  </a:lnTo>
                  <a:lnTo>
                    <a:pt x="354236" y="354330"/>
                  </a:lnTo>
                  <a:lnTo>
                    <a:pt x="387637" y="375920"/>
                  </a:lnTo>
                  <a:lnTo>
                    <a:pt x="392463" y="375920"/>
                  </a:lnTo>
                  <a:lnTo>
                    <a:pt x="401353" y="373380"/>
                  </a:lnTo>
                  <a:lnTo>
                    <a:pt x="405036" y="370840"/>
                  </a:lnTo>
                  <a:lnTo>
                    <a:pt x="409587" y="364490"/>
                  </a:lnTo>
                  <a:lnTo>
                    <a:pt x="383192" y="364490"/>
                  </a:lnTo>
                  <a:lnTo>
                    <a:pt x="378747" y="361950"/>
                  </a:lnTo>
                  <a:lnTo>
                    <a:pt x="364269" y="342900"/>
                  </a:lnTo>
                  <a:lnTo>
                    <a:pt x="365031" y="337820"/>
                  </a:lnTo>
                  <a:lnTo>
                    <a:pt x="367698" y="332740"/>
                  </a:lnTo>
                  <a:lnTo>
                    <a:pt x="356014" y="326390"/>
                  </a:lnTo>
                  <a:close/>
                </a:path>
                <a:path w="431165" h="375919">
                  <a:moveTo>
                    <a:pt x="396400" y="292100"/>
                  </a:moveTo>
                  <a:lnTo>
                    <a:pt x="392971" y="292100"/>
                  </a:lnTo>
                  <a:lnTo>
                    <a:pt x="386621" y="294640"/>
                  </a:lnTo>
                  <a:lnTo>
                    <a:pt x="383573" y="295910"/>
                  </a:lnTo>
                  <a:lnTo>
                    <a:pt x="380906" y="298450"/>
                  </a:lnTo>
                  <a:lnTo>
                    <a:pt x="378747" y="300990"/>
                  </a:lnTo>
                  <a:lnTo>
                    <a:pt x="376334" y="303530"/>
                  </a:lnTo>
                  <a:lnTo>
                    <a:pt x="375064" y="307340"/>
                  </a:lnTo>
                  <a:lnTo>
                    <a:pt x="374556" y="311150"/>
                  </a:lnTo>
                  <a:lnTo>
                    <a:pt x="374175" y="314960"/>
                  </a:lnTo>
                  <a:lnTo>
                    <a:pt x="374937" y="318770"/>
                  </a:lnTo>
                  <a:lnTo>
                    <a:pt x="378747" y="326390"/>
                  </a:lnTo>
                  <a:lnTo>
                    <a:pt x="382811" y="331470"/>
                  </a:lnTo>
                  <a:lnTo>
                    <a:pt x="389161" y="340360"/>
                  </a:lnTo>
                  <a:lnTo>
                    <a:pt x="393733" y="345440"/>
                  </a:lnTo>
                  <a:lnTo>
                    <a:pt x="396400" y="349250"/>
                  </a:lnTo>
                  <a:lnTo>
                    <a:pt x="397162" y="351790"/>
                  </a:lnTo>
                  <a:lnTo>
                    <a:pt x="398178" y="354330"/>
                  </a:lnTo>
                  <a:lnTo>
                    <a:pt x="397797" y="356870"/>
                  </a:lnTo>
                  <a:lnTo>
                    <a:pt x="395892" y="359410"/>
                  </a:lnTo>
                  <a:lnTo>
                    <a:pt x="393860" y="361950"/>
                  </a:lnTo>
                  <a:lnTo>
                    <a:pt x="390939" y="364490"/>
                  </a:lnTo>
                  <a:lnTo>
                    <a:pt x="409587" y="364490"/>
                  </a:lnTo>
                  <a:lnTo>
                    <a:pt x="410497" y="363220"/>
                  </a:lnTo>
                  <a:lnTo>
                    <a:pt x="412021" y="359410"/>
                  </a:lnTo>
                  <a:lnTo>
                    <a:pt x="412148" y="355600"/>
                  </a:lnTo>
                  <a:lnTo>
                    <a:pt x="412402" y="351790"/>
                  </a:lnTo>
                  <a:lnTo>
                    <a:pt x="411513" y="349250"/>
                  </a:lnTo>
                  <a:lnTo>
                    <a:pt x="407449" y="341630"/>
                  </a:lnTo>
                  <a:lnTo>
                    <a:pt x="403512" y="336550"/>
                  </a:lnTo>
                  <a:lnTo>
                    <a:pt x="397543" y="327660"/>
                  </a:lnTo>
                  <a:lnTo>
                    <a:pt x="393479" y="322580"/>
                  </a:lnTo>
                  <a:lnTo>
                    <a:pt x="391066" y="320040"/>
                  </a:lnTo>
                  <a:lnTo>
                    <a:pt x="389034" y="316230"/>
                  </a:lnTo>
                  <a:lnTo>
                    <a:pt x="388399" y="313690"/>
                  </a:lnTo>
                  <a:lnTo>
                    <a:pt x="388399" y="311150"/>
                  </a:lnTo>
                  <a:lnTo>
                    <a:pt x="388907" y="308610"/>
                  </a:lnTo>
                  <a:lnTo>
                    <a:pt x="389923" y="307340"/>
                  </a:lnTo>
                  <a:lnTo>
                    <a:pt x="391574" y="304800"/>
                  </a:lnTo>
                  <a:lnTo>
                    <a:pt x="420657" y="304800"/>
                  </a:lnTo>
                  <a:lnTo>
                    <a:pt x="409100" y="295910"/>
                  </a:lnTo>
                  <a:lnTo>
                    <a:pt x="405544" y="294640"/>
                  </a:lnTo>
                  <a:lnTo>
                    <a:pt x="402115" y="293370"/>
                  </a:lnTo>
                  <a:lnTo>
                    <a:pt x="399067" y="293370"/>
                  </a:lnTo>
                  <a:lnTo>
                    <a:pt x="396400" y="292100"/>
                  </a:lnTo>
                  <a:close/>
                </a:path>
                <a:path w="431165" h="375919">
                  <a:moveTo>
                    <a:pt x="322165" y="254000"/>
                  </a:moveTo>
                  <a:lnTo>
                    <a:pt x="301404" y="254000"/>
                  </a:lnTo>
                  <a:lnTo>
                    <a:pt x="314739" y="264160"/>
                  </a:lnTo>
                  <a:lnTo>
                    <a:pt x="317660" y="265430"/>
                  </a:lnTo>
                  <a:lnTo>
                    <a:pt x="320708" y="269240"/>
                  </a:lnTo>
                  <a:lnTo>
                    <a:pt x="322105" y="270510"/>
                  </a:lnTo>
                  <a:lnTo>
                    <a:pt x="323248" y="273050"/>
                  </a:lnTo>
                  <a:lnTo>
                    <a:pt x="325026" y="278130"/>
                  </a:lnTo>
                  <a:lnTo>
                    <a:pt x="325534" y="280670"/>
                  </a:lnTo>
                  <a:lnTo>
                    <a:pt x="325433" y="292100"/>
                  </a:lnTo>
                  <a:lnTo>
                    <a:pt x="325280" y="295910"/>
                  </a:lnTo>
                  <a:lnTo>
                    <a:pt x="322232" y="330200"/>
                  </a:lnTo>
                  <a:lnTo>
                    <a:pt x="336583" y="341630"/>
                  </a:lnTo>
                  <a:lnTo>
                    <a:pt x="339631" y="306070"/>
                  </a:lnTo>
                  <a:lnTo>
                    <a:pt x="340139" y="300990"/>
                  </a:lnTo>
                  <a:lnTo>
                    <a:pt x="340012" y="293370"/>
                  </a:lnTo>
                  <a:lnTo>
                    <a:pt x="338488" y="285750"/>
                  </a:lnTo>
                  <a:lnTo>
                    <a:pt x="337345" y="281940"/>
                  </a:lnTo>
                  <a:lnTo>
                    <a:pt x="335440" y="278130"/>
                  </a:lnTo>
                  <a:lnTo>
                    <a:pt x="374099" y="278130"/>
                  </a:lnTo>
                  <a:lnTo>
                    <a:pt x="377858" y="273050"/>
                  </a:lnTo>
                  <a:lnTo>
                    <a:pt x="379086" y="271780"/>
                  </a:lnTo>
                  <a:lnTo>
                    <a:pt x="350934" y="271780"/>
                  </a:lnTo>
                  <a:lnTo>
                    <a:pt x="343314" y="269240"/>
                  </a:lnTo>
                  <a:lnTo>
                    <a:pt x="338869" y="266700"/>
                  </a:lnTo>
                  <a:lnTo>
                    <a:pt x="333662" y="262890"/>
                  </a:lnTo>
                  <a:lnTo>
                    <a:pt x="322165" y="254000"/>
                  </a:lnTo>
                  <a:close/>
                </a:path>
                <a:path w="431165" h="375919">
                  <a:moveTo>
                    <a:pt x="420657" y="304800"/>
                  </a:moveTo>
                  <a:lnTo>
                    <a:pt x="400718" y="304800"/>
                  </a:lnTo>
                  <a:lnTo>
                    <a:pt x="404909" y="306070"/>
                  </a:lnTo>
                  <a:lnTo>
                    <a:pt x="409735" y="309880"/>
                  </a:lnTo>
                  <a:lnTo>
                    <a:pt x="413926" y="313690"/>
                  </a:lnTo>
                  <a:lnTo>
                    <a:pt x="416339" y="316230"/>
                  </a:lnTo>
                  <a:lnTo>
                    <a:pt x="418117" y="323850"/>
                  </a:lnTo>
                  <a:lnTo>
                    <a:pt x="417482" y="327660"/>
                  </a:lnTo>
                  <a:lnTo>
                    <a:pt x="415577" y="330200"/>
                  </a:lnTo>
                  <a:lnTo>
                    <a:pt x="427007" y="337820"/>
                  </a:lnTo>
                  <a:lnTo>
                    <a:pt x="429420" y="332740"/>
                  </a:lnTo>
                  <a:lnTo>
                    <a:pt x="430690" y="328930"/>
                  </a:lnTo>
                  <a:lnTo>
                    <a:pt x="430944" y="321310"/>
                  </a:lnTo>
                  <a:lnTo>
                    <a:pt x="429674" y="317500"/>
                  </a:lnTo>
                  <a:lnTo>
                    <a:pt x="427007" y="312420"/>
                  </a:lnTo>
                  <a:lnTo>
                    <a:pt x="424340" y="308610"/>
                  </a:lnTo>
                  <a:lnTo>
                    <a:pt x="420657" y="304800"/>
                  </a:lnTo>
                  <a:close/>
                </a:path>
                <a:path w="431165" h="375919">
                  <a:moveTo>
                    <a:pt x="326931" y="196850"/>
                  </a:moveTo>
                  <a:lnTo>
                    <a:pt x="260383" y="283210"/>
                  </a:lnTo>
                  <a:lnTo>
                    <a:pt x="271813" y="292100"/>
                  </a:lnTo>
                  <a:lnTo>
                    <a:pt x="301404" y="254000"/>
                  </a:lnTo>
                  <a:lnTo>
                    <a:pt x="322165" y="254000"/>
                  </a:lnTo>
                  <a:lnTo>
                    <a:pt x="309024" y="243840"/>
                  </a:lnTo>
                  <a:lnTo>
                    <a:pt x="331122" y="214630"/>
                  </a:lnTo>
                  <a:lnTo>
                    <a:pt x="349982" y="214630"/>
                  </a:lnTo>
                  <a:lnTo>
                    <a:pt x="326931" y="196850"/>
                  </a:lnTo>
                  <a:close/>
                </a:path>
                <a:path w="431165" h="375919">
                  <a:moveTo>
                    <a:pt x="374099" y="278130"/>
                  </a:moveTo>
                  <a:lnTo>
                    <a:pt x="335440" y="278130"/>
                  </a:lnTo>
                  <a:lnTo>
                    <a:pt x="342130" y="281940"/>
                  </a:lnTo>
                  <a:lnTo>
                    <a:pt x="348474" y="283210"/>
                  </a:lnTo>
                  <a:lnTo>
                    <a:pt x="354460" y="284480"/>
                  </a:lnTo>
                  <a:lnTo>
                    <a:pt x="360078" y="284480"/>
                  </a:lnTo>
                  <a:lnTo>
                    <a:pt x="367190" y="283210"/>
                  </a:lnTo>
                  <a:lnTo>
                    <a:pt x="373159" y="279400"/>
                  </a:lnTo>
                  <a:lnTo>
                    <a:pt x="374099" y="278130"/>
                  </a:lnTo>
                  <a:close/>
                </a:path>
                <a:path w="431165" h="375919">
                  <a:moveTo>
                    <a:pt x="349982" y="214630"/>
                  </a:moveTo>
                  <a:lnTo>
                    <a:pt x="331122" y="214630"/>
                  </a:lnTo>
                  <a:lnTo>
                    <a:pt x="364777" y="241300"/>
                  </a:lnTo>
                  <a:lnTo>
                    <a:pt x="368460" y="246380"/>
                  </a:lnTo>
                  <a:lnTo>
                    <a:pt x="369476" y="250190"/>
                  </a:lnTo>
                  <a:lnTo>
                    <a:pt x="370365" y="255270"/>
                  </a:lnTo>
                  <a:lnTo>
                    <a:pt x="369222" y="260350"/>
                  </a:lnTo>
                  <a:lnTo>
                    <a:pt x="366174" y="264160"/>
                  </a:lnTo>
                  <a:lnTo>
                    <a:pt x="364015" y="266700"/>
                  </a:lnTo>
                  <a:lnTo>
                    <a:pt x="361221" y="269240"/>
                  </a:lnTo>
                  <a:lnTo>
                    <a:pt x="357792" y="270510"/>
                  </a:lnTo>
                  <a:lnTo>
                    <a:pt x="354490" y="271780"/>
                  </a:lnTo>
                  <a:lnTo>
                    <a:pt x="379086" y="271780"/>
                  </a:lnTo>
                  <a:lnTo>
                    <a:pt x="381541" y="269240"/>
                  </a:lnTo>
                  <a:lnTo>
                    <a:pt x="383700" y="262890"/>
                  </a:lnTo>
                  <a:lnTo>
                    <a:pt x="384970" y="251460"/>
                  </a:lnTo>
                  <a:lnTo>
                    <a:pt x="383954" y="246380"/>
                  </a:lnTo>
                  <a:lnTo>
                    <a:pt x="381033" y="242570"/>
                  </a:lnTo>
                  <a:lnTo>
                    <a:pt x="378239" y="237490"/>
                  </a:lnTo>
                  <a:lnTo>
                    <a:pt x="373032" y="232410"/>
                  </a:lnTo>
                  <a:lnTo>
                    <a:pt x="349982" y="214630"/>
                  </a:lnTo>
                  <a:close/>
                </a:path>
                <a:path w="431165" h="375919">
                  <a:moveTo>
                    <a:pt x="294927" y="171450"/>
                  </a:moveTo>
                  <a:lnTo>
                    <a:pt x="228379" y="257810"/>
                  </a:lnTo>
                  <a:lnTo>
                    <a:pt x="239809" y="266700"/>
                  </a:lnTo>
                  <a:lnTo>
                    <a:pt x="306357" y="180340"/>
                  </a:lnTo>
                  <a:lnTo>
                    <a:pt x="294927" y="171450"/>
                  </a:lnTo>
                  <a:close/>
                </a:path>
                <a:path w="431165" h="375919">
                  <a:moveTo>
                    <a:pt x="205392" y="105410"/>
                  </a:moveTo>
                  <a:lnTo>
                    <a:pt x="191803" y="105410"/>
                  </a:lnTo>
                  <a:lnTo>
                    <a:pt x="185072" y="107950"/>
                  </a:lnTo>
                  <a:lnTo>
                    <a:pt x="178087" y="111760"/>
                  </a:lnTo>
                  <a:lnTo>
                    <a:pt x="172848" y="116840"/>
                  </a:lnTo>
                  <a:lnTo>
                    <a:pt x="167419" y="121920"/>
                  </a:lnTo>
                  <a:lnTo>
                    <a:pt x="141956" y="157480"/>
                  </a:lnTo>
                  <a:lnTo>
                    <a:pt x="137447" y="176530"/>
                  </a:lnTo>
                  <a:lnTo>
                    <a:pt x="138324" y="182880"/>
                  </a:lnTo>
                  <a:lnTo>
                    <a:pt x="163101" y="207010"/>
                  </a:lnTo>
                  <a:lnTo>
                    <a:pt x="176563" y="207010"/>
                  </a:lnTo>
                  <a:lnTo>
                    <a:pt x="183421" y="204470"/>
                  </a:lnTo>
                  <a:lnTo>
                    <a:pt x="190279" y="200660"/>
                  </a:lnTo>
                  <a:lnTo>
                    <a:pt x="195518" y="196850"/>
                  </a:lnTo>
                  <a:lnTo>
                    <a:pt x="167673" y="196850"/>
                  </a:lnTo>
                  <a:lnTo>
                    <a:pt x="161831" y="195580"/>
                  </a:lnTo>
                  <a:lnTo>
                    <a:pt x="156878" y="191770"/>
                  </a:lnTo>
                  <a:lnTo>
                    <a:pt x="152052" y="187960"/>
                  </a:lnTo>
                  <a:lnTo>
                    <a:pt x="149766" y="182880"/>
                  </a:lnTo>
                  <a:lnTo>
                    <a:pt x="150020" y="175260"/>
                  </a:lnTo>
                  <a:lnTo>
                    <a:pt x="174795" y="133350"/>
                  </a:lnTo>
                  <a:lnTo>
                    <a:pt x="200947" y="115570"/>
                  </a:lnTo>
                  <a:lnTo>
                    <a:pt x="222791" y="115570"/>
                  </a:lnTo>
                  <a:lnTo>
                    <a:pt x="218219" y="111760"/>
                  </a:lnTo>
                  <a:lnTo>
                    <a:pt x="211869" y="107950"/>
                  </a:lnTo>
                  <a:lnTo>
                    <a:pt x="205392" y="105410"/>
                  </a:lnTo>
                  <a:close/>
                </a:path>
                <a:path w="431165" h="375919">
                  <a:moveTo>
                    <a:pt x="222791" y="115570"/>
                  </a:moveTo>
                  <a:lnTo>
                    <a:pt x="200947" y="115570"/>
                  </a:lnTo>
                  <a:lnTo>
                    <a:pt x="206408" y="116840"/>
                  </a:lnTo>
                  <a:lnTo>
                    <a:pt x="216187" y="124460"/>
                  </a:lnTo>
                  <a:lnTo>
                    <a:pt x="218600" y="130810"/>
                  </a:lnTo>
                  <a:lnTo>
                    <a:pt x="218346" y="137160"/>
                  </a:lnTo>
                  <a:lnTo>
                    <a:pt x="217082" y="143510"/>
                  </a:lnTo>
                  <a:lnTo>
                    <a:pt x="193643" y="179070"/>
                  </a:lnTo>
                  <a:lnTo>
                    <a:pt x="167673" y="196850"/>
                  </a:lnTo>
                  <a:lnTo>
                    <a:pt x="195518" y="196850"/>
                  </a:lnTo>
                  <a:lnTo>
                    <a:pt x="200947" y="191770"/>
                  </a:lnTo>
                  <a:lnTo>
                    <a:pt x="206567" y="185420"/>
                  </a:lnTo>
                  <a:lnTo>
                    <a:pt x="212377" y="177800"/>
                  </a:lnTo>
                  <a:lnTo>
                    <a:pt x="216949" y="171450"/>
                  </a:lnTo>
                  <a:lnTo>
                    <a:pt x="220759" y="166370"/>
                  </a:lnTo>
                  <a:lnTo>
                    <a:pt x="231046" y="133350"/>
                  </a:lnTo>
                  <a:lnTo>
                    <a:pt x="230284" y="129540"/>
                  </a:lnTo>
                  <a:lnTo>
                    <a:pt x="228252" y="124460"/>
                  </a:lnTo>
                  <a:lnTo>
                    <a:pt x="226093" y="119380"/>
                  </a:lnTo>
                  <a:lnTo>
                    <a:pt x="222791" y="115570"/>
                  </a:lnTo>
                  <a:close/>
                </a:path>
                <a:path w="431165" h="375919">
                  <a:moveTo>
                    <a:pt x="137701" y="53340"/>
                  </a:moveTo>
                  <a:lnTo>
                    <a:pt x="124239" y="53340"/>
                  </a:lnTo>
                  <a:lnTo>
                    <a:pt x="117381" y="55880"/>
                  </a:lnTo>
                  <a:lnTo>
                    <a:pt x="110523" y="59690"/>
                  </a:lnTo>
                  <a:lnTo>
                    <a:pt x="105267" y="64770"/>
                  </a:lnTo>
                  <a:lnTo>
                    <a:pt x="99808" y="69850"/>
                  </a:lnTo>
                  <a:lnTo>
                    <a:pt x="74344" y="105410"/>
                  </a:lnTo>
                  <a:lnTo>
                    <a:pt x="69883" y="124460"/>
                  </a:lnTo>
                  <a:lnTo>
                    <a:pt x="70742" y="130810"/>
                  </a:lnTo>
                  <a:lnTo>
                    <a:pt x="95410" y="154940"/>
                  </a:lnTo>
                  <a:lnTo>
                    <a:pt x="108999" y="154940"/>
                  </a:lnTo>
                  <a:lnTo>
                    <a:pt x="115857" y="152400"/>
                  </a:lnTo>
                  <a:lnTo>
                    <a:pt x="122715" y="148590"/>
                  </a:lnTo>
                  <a:lnTo>
                    <a:pt x="127952" y="144780"/>
                  </a:lnTo>
                  <a:lnTo>
                    <a:pt x="100109" y="144780"/>
                  </a:lnTo>
                  <a:lnTo>
                    <a:pt x="94140" y="143510"/>
                  </a:lnTo>
                  <a:lnTo>
                    <a:pt x="84361" y="135890"/>
                  </a:lnTo>
                  <a:lnTo>
                    <a:pt x="82075" y="130810"/>
                  </a:lnTo>
                  <a:lnTo>
                    <a:pt x="82456" y="123190"/>
                  </a:lnTo>
                  <a:lnTo>
                    <a:pt x="83647" y="116840"/>
                  </a:lnTo>
                  <a:lnTo>
                    <a:pt x="86838" y="109220"/>
                  </a:lnTo>
                  <a:lnTo>
                    <a:pt x="92029" y="100330"/>
                  </a:lnTo>
                  <a:lnTo>
                    <a:pt x="99220" y="91440"/>
                  </a:lnTo>
                  <a:lnTo>
                    <a:pt x="107124" y="81280"/>
                  </a:lnTo>
                  <a:lnTo>
                    <a:pt x="114444" y="73660"/>
                  </a:lnTo>
                  <a:lnTo>
                    <a:pt x="121169" y="68580"/>
                  </a:lnTo>
                  <a:lnTo>
                    <a:pt x="127287" y="66040"/>
                  </a:lnTo>
                  <a:lnTo>
                    <a:pt x="133256" y="63500"/>
                  </a:lnTo>
                  <a:lnTo>
                    <a:pt x="155227" y="63500"/>
                  </a:lnTo>
                  <a:lnTo>
                    <a:pt x="144305" y="54610"/>
                  </a:lnTo>
                  <a:lnTo>
                    <a:pt x="137701" y="53340"/>
                  </a:lnTo>
                  <a:close/>
                </a:path>
                <a:path w="431165" h="375919">
                  <a:moveTo>
                    <a:pt x="155227" y="63500"/>
                  </a:moveTo>
                  <a:lnTo>
                    <a:pt x="133256" y="63500"/>
                  </a:lnTo>
                  <a:lnTo>
                    <a:pt x="138844" y="64770"/>
                  </a:lnTo>
                  <a:lnTo>
                    <a:pt x="148623" y="72390"/>
                  </a:lnTo>
                  <a:lnTo>
                    <a:pt x="150909" y="78740"/>
                  </a:lnTo>
                  <a:lnTo>
                    <a:pt x="150655" y="85090"/>
                  </a:lnTo>
                  <a:lnTo>
                    <a:pt x="149463" y="91440"/>
                  </a:lnTo>
                  <a:lnTo>
                    <a:pt x="126007" y="127000"/>
                  </a:lnTo>
                  <a:lnTo>
                    <a:pt x="100109" y="144780"/>
                  </a:lnTo>
                  <a:lnTo>
                    <a:pt x="127952" y="144780"/>
                  </a:lnTo>
                  <a:lnTo>
                    <a:pt x="133367" y="139700"/>
                  </a:lnTo>
                  <a:lnTo>
                    <a:pt x="138949" y="133350"/>
                  </a:lnTo>
                  <a:lnTo>
                    <a:pt x="144686" y="125730"/>
                  </a:lnTo>
                  <a:lnTo>
                    <a:pt x="149260" y="119380"/>
                  </a:lnTo>
                  <a:lnTo>
                    <a:pt x="153084" y="114300"/>
                  </a:lnTo>
                  <a:lnTo>
                    <a:pt x="163482" y="81280"/>
                  </a:lnTo>
                  <a:lnTo>
                    <a:pt x="162720" y="77470"/>
                  </a:lnTo>
                  <a:lnTo>
                    <a:pt x="160561" y="72390"/>
                  </a:lnTo>
                  <a:lnTo>
                    <a:pt x="158529" y="67310"/>
                  </a:lnTo>
                  <a:lnTo>
                    <a:pt x="155227" y="63500"/>
                  </a:lnTo>
                  <a:close/>
                </a:path>
                <a:path w="431165" h="375919">
                  <a:moveTo>
                    <a:pt x="34069" y="35560"/>
                  </a:moveTo>
                  <a:lnTo>
                    <a:pt x="27973" y="35560"/>
                  </a:lnTo>
                  <a:lnTo>
                    <a:pt x="22258" y="36830"/>
                  </a:lnTo>
                  <a:lnTo>
                    <a:pt x="16416" y="39370"/>
                  </a:lnTo>
                  <a:lnTo>
                    <a:pt x="11336" y="41910"/>
                  </a:lnTo>
                  <a:lnTo>
                    <a:pt x="7018" y="48260"/>
                  </a:lnTo>
                  <a:lnTo>
                    <a:pt x="3377" y="53340"/>
                  </a:lnTo>
                  <a:lnTo>
                    <a:pt x="1033" y="59690"/>
                  </a:lnTo>
                  <a:lnTo>
                    <a:pt x="0" y="66040"/>
                  </a:lnTo>
                  <a:lnTo>
                    <a:pt x="287" y="72390"/>
                  </a:lnTo>
                  <a:lnTo>
                    <a:pt x="34827" y="105410"/>
                  </a:lnTo>
                  <a:lnTo>
                    <a:pt x="48089" y="102870"/>
                  </a:lnTo>
                  <a:lnTo>
                    <a:pt x="53961" y="100330"/>
                  </a:lnTo>
                  <a:lnTo>
                    <a:pt x="59189" y="96520"/>
                  </a:lnTo>
                  <a:lnTo>
                    <a:pt x="63787" y="92710"/>
                  </a:lnTo>
                  <a:lnTo>
                    <a:pt x="32545" y="92710"/>
                  </a:lnTo>
                  <a:lnTo>
                    <a:pt x="27084" y="91440"/>
                  </a:lnTo>
                  <a:lnTo>
                    <a:pt x="12606" y="71120"/>
                  </a:lnTo>
                  <a:lnTo>
                    <a:pt x="13368" y="67310"/>
                  </a:lnTo>
                  <a:lnTo>
                    <a:pt x="14003" y="63500"/>
                  </a:lnTo>
                  <a:lnTo>
                    <a:pt x="15527" y="59690"/>
                  </a:lnTo>
                  <a:lnTo>
                    <a:pt x="17940" y="57150"/>
                  </a:lnTo>
                  <a:lnTo>
                    <a:pt x="21750" y="52070"/>
                  </a:lnTo>
                  <a:lnTo>
                    <a:pt x="26576" y="48260"/>
                  </a:lnTo>
                  <a:lnTo>
                    <a:pt x="38260" y="46990"/>
                  </a:lnTo>
                  <a:lnTo>
                    <a:pt x="59723" y="46990"/>
                  </a:lnTo>
                  <a:lnTo>
                    <a:pt x="51341" y="40640"/>
                  </a:lnTo>
                  <a:lnTo>
                    <a:pt x="50537" y="39370"/>
                  </a:lnTo>
                  <a:lnTo>
                    <a:pt x="40419" y="39370"/>
                  </a:lnTo>
                  <a:lnTo>
                    <a:pt x="34069" y="35560"/>
                  </a:lnTo>
                  <a:close/>
                </a:path>
                <a:path w="431165" h="375919">
                  <a:moveTo>
                    <a:pt x="59723" y="46990"/>
                  </a:moveTo>
                  <a:lnTo>
                    <a:pt x="38260" y="46990"/>
                  </a:lnTo>
                  <a:lnTo>
                    <a:pt x="43594" y="48260"/>
                  </a:lnTo>
                  <a:lnTo>
                    <a:pt x="48547" y="52070"/>
                  </a:lnTo>
                  <a:lnTo>
                    <a:pt x="53754" y="57150"/>
                  </a:lnTo>
                  <a:lnTo>
                    <a:pt x="56675" y="60960"/>
                  </a:lnTo>
                  <a:lnTo>
                    <a:pt x="57564" y="67310"/>
                  </a:lnTo>
                  <a:lnTo>
                    <a:pt x="58326" y="73660"/>
                  </a:lnTo>
                  <a:lnTo>
                    <a:pt x="56802" y="78740"/>
                  </a:lnTo>
                  <a:lnTo>
                    <a:pt x="48928" y="88900"/>
                  </a:lnTo>
                  <a:lnTo>
                    <a:pt x="44102" y="91440"/>
                  </a:lnTo>
                  <a:lnTo>
                    <a:pt x="32545" y="92710"/>
                  </a:lnTo>
                  <a:lnTo>
                    <a:pt x="63787" y="92710"/>
                  </a:lnTo>
                  <a:lnTo>
                    <a:pt x="67851" y="86360"/>
                  </a:lnTo>
                  <a:lnTo>
                    <a:pt x="70010" y="81280"/>
                  </a:lnTo>
                  <a:lnTo>
                    <a:pt x="70264" y="74930"/>
                  </a:lnTo>
                  <a:lnTo>
                    <a:pt x="70391" y="69850"/>
                  </a:lnTo>
                  <a:lnTo>
                    <a:pt x="68613" y="63500"/>
                  </a:lnTo>
                  <a:lnTo>
                    <a:pt x="64549" y="57150"/>
                  </a:lnTo>
                  <a:lnTo>
                    <a:pt x="83853" y="57150"/>
                  </a:lnTo>
                  <a:lnTo>
                    <a:pt x="87536" y="53340"/>
                  </a:lnTo>
                  <a:lnTo>
                    <a:pt x="90711" y="49530"/>
                  </a:lnTo>
                  <a:lnTo>
                    <a:pt x="91676" y="48260"/>
                  </a:lnTo>
                  <a:lnTo>
                    <a:pt x="64041" y="48260"/>
                  </a:lnTo>
                  <a:lnTo>
                    <a:pt x="59723" y="46990"/>
                  </a:lnTo>
                  <a:close/>
                </a:path>
                <a:path w="431165" h="375919">
                  <a:moveTo>
                    <a:pt x="83853" y="57150"/>
                  </a:moveTo>
                  <a:lnTo>
                    <a:pt x="64549" y="57150"/>
                  </a:lnTo>
                  <a:lnTo>
                    <a:pt x="70137" y="59690"/>
                  </a:lnTo>
                  <a:lnTo>
                    <a:pt x="75090" y="59690"/>
                  </a:lnTo>
                  <a:lnTo>
                    <a:pt x="83853" y="57150"/>
                  </a:lnTo>
                  <a:close/>
                </a:path>
                <a:path w="431165" h="375919">
                  <a:moveTo>
                    <a:pt x="88959" y="12700"/>
                  </a:moveTo>
                  <a:lnTo>
                    <a:pt x="67978" y="12700"/>
                  </a:lnTo>
                  <a:lnTo>
                    <a:pt x="72296" y="13970"/>
                  </a:lnTo>
                  <a:lnTo>
                    <a:pt x="80297" y="20320"/>
                  </a:lnTo>
                  <a:lnTo>
                    <a:pt x="82710" y="24130"/>
                  </a:lnTo>
                  <a:lnTo>
                    <a:pt x="83980" y="33020"/>
                  </a:lnTo>
                  <a:lnTo>
                    <a:pt x="82837" y="38100"/>
                  </a:lnTo>
                  <a:lnTo>
                    <a:pt x="79789" y="41910"/>
                  </a:lnTo>
                  <a:lnTo>
                    <a:pt x="76995" y="45720"/>
                  </a:lnTo>
                  <a:lnTo>
                    <a:pt x="73185" y="46990"/>
                  </a:lnTo>
                  <a:lnTo>
                    <a:pt x="68613" y="48260"/>
                  </a:lnTo>
                  <a:lnTo>
                    <a:pt x="91676" y="48260"/>
                  </a:lnTo>
                  <a:lnTo>
                    <a:pt x="95537" y="43180"/>
                  </a:lnTo>
                  <a:lnTo>
                    <a:pt x="97315" y="36830"/>
                  </a:lnTo>
                  <a:lnTo>
                    <a:pt x="96045" y="29210"/>
                  </a:lnTo>
                  <a:lnTo>
                    <a:pt x="94902" y="20320"/>
                  </a:lnTo>
                  <a:lnTo>
                    <a:pt x="90457" y="13970"/>
                  </a:lnTo>
                  <a:lnTo>
                    <a:pt x="88959" y="12700"/>
                  </a:lnTo>
                  <a:close/>
                </a:path>
                <a:path w="431165" h="375919">
                  <a:moveTo>
                    <a:pt x="67724" y="0"/>
                  </a:moveTo>
                  <a:lnTo>
                    <a:pt x="59977" y="0"/>
                  </a:lnTo>
                  <a:lnTo>
                    <a:pt x="52103" y="1270"/>
                  </a:lnTo>
                  <a:lnTo>
                    <a:pt x="45753" y="5080"/>
                  </a:lnTo>
                  <a:lnTo>
                    <a:pt x="40927" y="11430"/>
                  </a:lnTo>
                  <a:lnTo>
                    <a:pt x="37752" y="15240"/>
                  </a:lnTo>
                  <a:lnTo>
                    <a:pt x="36101" y="20320"/>
                  </a:lnTo>
                  <a:lnTo>
                    <a:pt x="35847" y="24130"/>
                  </a:lnTo>
                  <a:lnTo>
                    <a:pt x="35720" y="29210"/>
                  </a:lnTo>
                  <a:lnTo>
                    <a:pt x="37244" y="34290"/>
                  </a:lnTo>
                  <a:lnTo>
                    <a:pt x="40419" y="39370"/>
                  </a:lnTo>
                  <a:lnTo>
                    <a:pt x="50537" y="39370"/>
                  </a:lnTo>
                  <a:lnTo>
                    <a:pt x="48928" y="36830"/>
                  </a:lnTo>
                  <a:lnTo>
                    <a:pt x="47658" y="27940"/>
                  </a:lnTo>
                  <a:lnTo>
                    <a:pt x="48928" y="22860"/>
                  </a:lnTo>
                  <a:lnTo>
                    <a:pt x="52103" y="19050"/>
                  </a:lnTo>
                  <a:lnTo>
                    <a:pt x="54897" y="15240"/>
                  </a:lnTo>
                  <a:lnTo>
                    <a:pt x="58580" y="13970"/>
                  </a:lnTo>
                  <a:lnTo>
                    <a:pt x="63279" y="12700"/>
                  </a:lnTo>
                  <a:lnTo>
                    <a:pt x="88959" y="12700"/>
                  </a:lnTo>
                  <a:lnTo>
                    <a:pt x="82964" y="7620"/>
                  </a:lnTo>
                  <a:lnTo>
                    <a:pt x="75471" y="2540"/>
                  </a:lnTo>
                  <a:lnTo>
                    <a:pt x="67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72532" y="5671778"/>
            <a:ext cx="3288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Correction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Recommendations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39" y="1405411"/>
            <a:ext cx="0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28800" y="1537017"/>
            <a:ext cx="354351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960982"/>
                </a:solidFill>
                <a:latin typeface="Arial"/>
                <a:cs typeface="Arial"/>
              </a:rPr>
              <a:t>FIX</a:t>
            </a:r>
            <a:r>
              <a:rPr lang="en-US" sz="20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PAIN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POINTS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31" y="-57592"/>
            <a:ext cx="4104076" cy="69155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207" y="-57592"/>
            <a:ext cx="4098000" cy="69124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3844" y="5642465"/>
            <a:ext cx="5433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Indicators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Benchmarks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6927" y="2179683"/>
            <a:ext cx="6804473" cy="3036570"/>
            <a:chOff x="5227065" y="2067814"/>
            <a:chExt cx="6231255" cy="3036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3415" y="2074164"/>
              <a:ext cx="5141976" cy="2795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30240" y="2070989"/>
              <a:ext cx="5148580" cy="2801620"/>
            </a:xfrm>
            <a:custGeom>
              <a:avLst/>
              <a:gdLst/>
              <a:ahLst/>
              <a:cxnLst/>
              <a:rect l="l" t="t" r="r" b="b"/>
              <a:pathLst>
                <a:path w="5148580" h="2801620">
                  <a:moveTo>
                    <a:pt x="0" y="2801366"/>
                  </a:moveTo>
                  <a:lnTo>
                    <a:pt x="5148326" y="2801366"/>
                  </a:lnTo>
                  <a:lnTo>
                    <a:pt x="5148326" y="0"/>
                  </a:lnTo>
                  <a:lnTo>
                    <a:pt x="0" y="0"/>
                  </a:lnTo>
                  <a:lnTo>
                    <a:pt x="0" y="280136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8211" y="2415540"/>
              <a:ext cx="4991099" cy="2682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65036" y="2412365"/>
              <a:ext cx="4997450" cy="2688590"/>
            </a:xfrm>
            <a:custGeom>
              <a:avLst/>
              <a:gdLst/>
              <a:ahLst/>
              <a:cxnLst/>
              <a:rect l="l" t="t" r="r" b="b"/>
              <a:pathLst>
                <a:path w="4997450" h="2688590">
                  <a:moveTo>
                    <a:pt x="0" y="2688589"/>
                  </a:moveTo>
                  <a:lnTo>
                    <a:pt x="4997449" y="2688589"/>
                  </a:lnTo>
                  <a:lnTo>
                    <a:pt x="4997449" y="0"/>
                  </a:lnTo>
                  <a:lnTo>
                    <a:pt x="0" y="0"/>
                  </a:lnTo>
                  <a:lnTo>
                    <a:pt x="0" y="268858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211" y="2415540"/>
              <a:ext cx="1114043" cy="2316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53043" y="2143791"/>
              <a:ext cx="1192530" cy="1007744"/>
            </a:xfrm>
            <a:custGeom>
              <a:avLst/>
              <a:gdLst/>
              <a:ahLst/>
              <a:cxnLst/>
              <a:rect l="l" t="t" r="r" b="b"/>
              <a:pathLst>
                <a:path w="1192529" h="1007744">
                  <a:moveTo>
                    <a:pt x="167751" y="0"/>
                  </a:moveTo>
                  <a:lnTo>
                    <a:pt x="134032" y="19399"/>
                  </a:lnTo>
                  <a:lnTo>
                    <a:pt x="10080" y="180181"/>
                  </a:lnTo>
                  <a:lnTo>
                    <a:pt x="0" y="217709"/>
                  </a:lnTo>
                  <a:lnTo>
                    <a:pt x="6133" y="236188"/>
                  </a:lnTo>
                  <a:lnTo>
                    <a:pt x="19351" y="251428"/>
                  </a:lnTo>
                  <a:lnTo>
                    <a:pt x="987218" y="997045"/>
                  </a:lnTo>
                  <a:lnTo>
                    <a:pt x="1005316" y="1005957"/>
                  </a:lnTo>
                  <a:lnTo>
                    <a:pt x="1024747" y="1007189"/>
                  </a:lnTo>
                  <a:lnTo>
                    <a:pt x="1043225" y="1001063"/>
                  </a:lnTo>
                  <a:lnTo>
                    <a:pt x="1058465" y="987901"/>
                  </a:lnTo>
                  <a:lnTo>
                    <a:pt x="1182290" y="826992"/>
                  </a:lnTo>
                  <a:lnTo>
                    <a:pt x="1191202" y="808896"/>
                  </a:lnTo>
                  <a:lnTo>
                    <a:pt x="1192434" y="789479"/>
                  </a:lnTo>
                  <a:lnTo>
                    <a:pt x="1186308" y="771038"/>
                  </a:lnTo>
                  <a:lnTo>
                    <a:pt x="1173146" y="755872"/>
                  </a:lnTo>
                  <a:lnTo>
                    <a:pt x="205279" y="10128"/>
                  </a:lnTo>
                  <a:lnTo>
                    <a:pt x="187182" y="1218"/>
                  </a:lnTo>
                  <a:lnTo>
                    <a:pt x="167751" y="0"/>
                  </a:lnTo>
                  <a:close/>
                </a:path>
              </a:pathLst>
            </a:custGeom>
            <a:solidFill>
              <a:srgbClr val="9609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53043" y="2143791"/>
              <a:ext cx="1192530" cy="1007744"/>
            </a:xfrm>
            <a:custGeom>
              <a:avLst/>
              <a:gdLst/>
              <a:ahLst/>
              <a:cxnLst/>
              <a:rect l="l" t="t" r="r" b="b"/>
              <a:pathLst>
                <a:path w="1192529" h="1007744">
                  <a:moveTo>
                    <a:pt x="134032" y="19399"/>
                  </a:moveTo>
                  <a:lnTo>
                    <a:pt x="149272" y="6163"/>
                  </a:lnTo>
                  <a:lnTo>
                    <a:pt x="167751" y="0"/>
                  </a:lnTo>
                  <a:lnTo>
                    <a:pt x="187182" y="1218"/>
                  </a:lnTo>
                  <a:lnTo>
                    <a:pt x="205279" y="10128"/>
                  </a:lnTo>
                  <a:lnTo>
                    <a:pt x="1173146" y="755872"/>
                  </a:lnTo>
                  <a:lnTo>
                    <a:pt x="1186308" y="771038"/>
                  </a:lnTo>
                  <a:lnTo>
                    <a:pt x="1192434" y="789479"/>
                  </a:lnTo>
                  <a:lnTo>
                    <a:pt x="1191202" y="808896"/>
                  </a:lnTo>
                  <a:lnTo>
                    <a:pt x="1182290" y="826992"/>
                  </a:lnTo>
                  <a:lnTo>
                    <a:pt x="1058465" y="987901"/>
                  </a:lnTo>
                  <a:lnTo>
                    <a:pt x="1043225" y="1001063"/>
                  </a:lnTo>
                  <a:lnTo>
                    <a:pt x="1024747" y="1007189"/>
                  </a:lnTo>
                  <a:lnTo>
                    <a:pt x="1005316" y="1005957"/>
                  </a:lnTo>
                  <a:lnTo>
                    <a:pt x="987218" y="997045"/>
                  </a:lnTo>
                  <a:lnTo>
                    <a:pt x="19351" y="251428"/>
                  </a:lnTo>
                  <a:lnTo>
                    <a:pt x="6133" y="236188"/>
                  </a:lnTo>
                  <a:lnTo>
                    <a:pt x="0" y="217709"/>
                  </a:lnTo>
                  <a:lnTo>
                    <a:pt x="1224" y="198278"/>
                  </a:lnTo>
                  <a:lnTo>
                    <a:pt x="10080" y="180181"/>
                  </a:lnTo>
                  <a:lnTo>
                    <a:pt x="134032" y="193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03991" y="2446401"/>
              <a:ext cx="488950" cy="421640"/>
            </a:xfrm>
            <a:custGeom>
              <a:avLst/>
              <a:gdLst/>
              <a:ahLst/>
              <a:cxnLst/>
              <a:rect l="l" t="t" r="r" b="b"/>
              <a:pathLst>
                <a:path w="488950" h="421639">
                  <a:moveTo>
                    <a:pt x="413511" y="373379"/>
                  </a:moveTo>
                  <a:lnTo>
                    <a:pt x="409575" y="379729"/>
                  </a:lnTo>
                  <a:lnTo>
                    <a:pt x="408431" y="387350"/>
                  </a:lnTo>
                  <a:lnTo>
                    <a:pt x="410082" y="393700"/>
                  </a:lnTo>
                  <a:lnTo>
                    <a:pt x="411733" y="401319"/>
                  </a:lnTo>
                  <a:lnTo>
                    <a:pt x="416686" y="407669"/>
                  </a:lnTo>
                  <a:lnTo>
                    <a:pt x="429767" y="417829"/>
                  </a:lnTo>
                  <a:lnTo>
                    <a:pt x="434848" y="420369"/>
                  </a:lnTo>
                  <a:lnTo>
                    <a:pt x="445261" y="421639"/>
                  </a:lnTo>
                  <a:lnTo>
                    <a:pt x="450087" y="421639"/>
                  </a:lnTo>
                  <a:lnTo>
                    <a:pt x="458977" y="419100"/>
                  </a:lnTo>
                  <a:lnTo>
                    <a:pt x="462533" y="416560"/>
                  </a:lnTo>
                  <a:lnTo>
                    <a:pt x="467190" y="410210"/>
                  </a:lnTo>
                  <a:lnTo>
                    <a:pt x="440689" y="410210"/>
                  </a:lnTo>
                  <a:lnTo>
                    <a:pt x="436372" y="408939"/>
                  </a:lnTo>
                  <a:lnTo>
                    <a:pt x="426719" y="401319"/>
                  </a:lnTo>
                  <a:lnTo>
                    <a:pt x="423799" y="396239"/>
                  </a:lnTo>
                  <a:lnTo>
                    <a:pt x="421766" y="388619"/>
                  </a:lnTo>
                  <a:lnTo>
                    <a:pt x="422655" y="383539"/>
                  </a:lnTo>
                  <a:lnTo>
                    <a:pt x="425323" y="379729"/>
                  </a:lnTo>
                  <a:lnTo>
                    <a:pt x="413511" y="373379"/>
                  </a:lnTo>
                  <a:close/>
                </a:path>
                <a:path w="488950" h="421639">
                  <a:moveTo>
                    <a:pt x="459612" y="339089"/>
                  </a:moveTo>
                  <a:lnTo>
                    <a:pt x="447293" y="339089"/>
                  </a:lnTo>
                  <a:lnTo>
                    <a:pt x="444246" y="340360"/>
                  </a:lnTo>
                  <a:lnTo>
                    <a:pt x="441071" y="341629"/>
                  </a:lnTo>
                  <a:lnTo>
                    <a:pt x="431800" y="360679"/>
                  </a:lnTo>
                  <a:lnTo>
                    <a:pt x="432561" y="364489"/>
                  </a:lnTo>
                  <a:lnTo>
                    <a:pt x="436372" y="372110"/>
                  </a:lnTo>
                  <a:lnTo>
                    <a:pt x="440435" y="377189"/>
                  </a:lnTo>
                  <a:lnTo>
                    <a:pt x="451357" y="391160"/>
                  </a:lnTo>
                  <a:lnTo>
                    <a:pt x="454025" y="396239"/>
                  </a:lnTo>
                  <a:lnTo>
                    <a:pt x="454786" y="397510"/>
                  </a:lnTo>
                  <a:lnTo>
                    <a:pt x="455802" y="401319"/>
                  </a:lnTo>
                  <a:lnTo>
                    <a:pt x="455422" y="403860"/>
                  </a:lnTo>
                  <a:lnTo>
                    <a:pt x="453516" y="405129"/>
                  </a:lnTo>
                  <a:lnTo>
                    <a:pt x="451484" y="408939"/>
                  </a:lnTo>
                  <a:lnTo>
                    <a:pt x="448563" y="410210"/>
                  </a:lnTo>
                  <a:lnTo>
                    <a:pt x="467190" y="410210"/>
                  </a:lnTo>
                  <a:lnTo>
                    <a:pt x="468122" y="408939"/>
                  </a:lnTo>
                  <a:lnTo>
                    <a:pt x="469646" y="405129"/>
                  </a:lnTo>
                  <a:lnTo>
                    <a:pt x="469773" y="402589"/>
                  </a:lnTo>
                  <a:lnTo>
                    <a:pt x="470026" y="398779"/>
                  </a:lnTo>
                  <a:lnTo>
                    <a:pt x="469010" y="394969"/>
                  </a:lnTo>
                  <a:lnTo>
                    <a:pt x="467105" y="391160"/>
                  </a:lnTo>
                  <a:lnTo>
                    <a:pt x="465074" y="387350"/>
                  </a:lnTo>
                  <a:lnTo>
                    <a:pt x="461136" y="382269"/>
                  </a:lnTo>
                  <a:lnTo>
                    <a:pt x="455167" y="373379"/>
                  </a:lnTo>
                  <a:lnTo>
                    <a:pt x="451103" y="368300"/>
                  </a:lnTo>
                  <a:lnTo>
                    <a:pt x="448690" y="365760"/>
                  </a:lnTo>
                  <a:lnTo>
                    <a:pt x="447928" y="364489"/>
                  </a:lnTo>
                  <a:lnTo>
                    <a:pt x="446658" y="361950"/>
                  </a:lnTo>
                  <a:lnTo>
                    <a:pt x="446024" y="359410"/>
                  </a:lnTo>
                  <a:lnTo>
                    <a:pt x="446024" y="356869"/>
                  </a:lnTo>
                  <a:lnTo>
                    <a:pt x="446531" y="354329"/>
                  </a:lnTo>
                  <a:lnTo>
                    <a:pt x="447548" y="353060"/>
                  </a:lnTo>
                  <a:lnTo>
                    <a:pt x="449199" y="351789"/>
                  </a:lnTo>
                  <a:lnTo>
                    <a:pt x="451738" y="350519"/>
                  </a:lnTo>
                  <a:lnTo>
                    <a:pt x="478154" y="350519"/>
                  </a:lnTo>
                  <a:lnTo>
                    <a:pt x="473328" y="346710"/>
                  </a:lnTo>
                  <a:lnTo>
                    <a:pt x="470026" y="344169"/>
                  </a:lnTo>
                  <a:lnTo>
                    <a:pt x="466598" y="341629"/>
                  </a:lnTo>
                  <a:lnTo>
                    <a:pt x="463168" y="340360"/>
                  </a:lnTo>
                  <a:lnTo>
                    <a:pt x="459612" y="339089"/>
                  </a:lnTo>
                  <a:close/>
                </a:path>
                <a:path w="488950" h="421639">
                  <a:moveTo>
                    <a:pt x="478154" y="350519"/>
                  </a:moveTo>
                  <a:lnTo>
                    <a:pt x="458342" y="350519"/>
                  </a:lnTo>
                  <a:lnTo>
                    <a:pt x="462406" y="351789"/>
                  </a:lnTo>
                  <a:lnTo>
                    <a:pt x="467359" y="355600"/>
                  </a:lnTo>
                  <a:lnTo>
                    <a:pt x="471424" y="359410"/>
                  </a:lnTo>
                  <a:lnTo>
                    <a:pt x="473963" y="361950"/>
                  </a:lnTo>
                  <a:lnTo>
                    <a:pt x="475741" y="369569"/>
                  </a:lnTo>
                  <a:lnTo>
                    <a:pt x="475106" y="373379"/>
                  </a:lnTo>
                  <a:lnTo>
                    <a:pt x="473075" y="377189"/>
                  </a:lnTo>
                  <a:lnTo>
                    <a:pt x="484631" y="383539"/>
                  </a:lnTo>
                  <a:lnTo>
                    <a:pt x="487044" y="378460"/>
                  </a:lnTo>
                  <a:lnTo>
                    <a:pt x="488314" y="374650"/>
                  </a:lnTo>
                  <a:lnTo>
                    <a:pt x="488441" y="367029"/>
                  </a:lnTo>
                  <a:lnTo>
                    <a:pt x="487172" y="363219"/>
                  </a:lnTo>
                  <a:lnTo>
                    <a:pt x="484631" y="358139"/>
                  </a:lnTo>
                  <a:lnTo>
                    <a:pt x="481964" y="354329"/>
                  </a:lnTo>
                  <a:lnTo>
                    <a:pt x="478154" y="350519"/>
                  </a:lnTo>
                  <a:close/>
                </a:path>
                <a:path w="488950" h="421639">
                  <a:moveTo>
                    <a:pt x="439419" y="284479"/>
                  </a:moveTo>
                  <a:lnTo>
                    <a:pt x="372872" y="370839"/>
                  </a:lnTo>
                  <a:lnTo>
                    <a:pt x="384301" y="379729"/>
                  </a:lnTo>
                  <a:lnTo>
                    <a:pt x="450976" y="293369"/>
                  </a:lnTo>
                  <a:lnTo>
                    <a:pt x="439419" y="284479"/>
                  </a:lnTo>
                  <a:close/>
                </a:path>
                <a:path w="488950" h="421639">
                  <a:moveTo>
                    <a:pt x="356615" y="220979"/>
                  </a:moveTo>
                  <a:lnTo>
                    <a:pt x="290067" y="307339"/>
                  </a:lnTo>
                  <a:lnTo>
                    <a:pt x="301498" y="316229"/>
                  </a:lnTo>
                  <a:lnTo>
                    <a:pt x="328549" y="280669"/>
                  </a:lnTo>
                  <a:lnTo>
                    <a:pt x="349195" y="280669"/>
                  </a:lnTo>
                  <a:lnTo>
                    <a:pt x="336423" y="270510"/>
                  </a:lnTo>
                  <a:lnTo>
                    <a:pt x="360172" y="240029"/>
                  </a:lnTo>
                  <a:lnTo>
                    <a:pt x="381095" y="240029"/>
                  </a:lnTo>
                  <a:lnTo>
                    <a:pt x="356615" y="220979"/>
                  </a:lnTo>
                  <a:close/>
                </a:path>
                <a:path w="488950" h="421639">
                  <a:moveTo>
                    <a:pt x="349195" y="280669"/>
                  </a:moveTo>
                  <a:lnTo>
                    <a:pt x="328549" y="280669"/>
                  </a:lnTo>
                  <a:lnTo>
                    <a:pt x="350774" y="298450"/>
                  </a:lnTo>
                  <a:lnTo>
                    <a:pt x="359584" y="303529"/>
                  </a:lnTo>
                  <a:lnTo>
                    <a:pt x="367728" y="308610"/>
                  </a:lnTo>
                  <a:lnTo>
                    <a:pt x="375205" y="309879"/>
                  </a:lnTo>
                  <a:lnTo>
                    <a:pt x="382015" y="309879"/>
                  </a:lnTo>
                  <a:lnTo>
                    <a:pt x="390525" y="308610"/>
                  </a:lnTo>
                  <a:lnTo>
                    <a:pt x="397636" y="303529"/>
                  </a:lnTo>
                  <a:lnTo>
                    <a:pt x="403351" y="297179"/>
                  </a:lnTo>
                  <a:lnTo>
                    <a:pt x="404177" y="295910"/>
                  </a:lnTo>
                  <a:lnTo>
                    <a:pt x="372490" y="295910"/>
                  </a:lnTo>
                  <a:lnTo>
                    <a:pt x="366140" y="293369"/>
                  </a:lnTo>
                  <a:lnTo>
                    <a:pt x="358775" y="288289"/>
                  </a:lnTo>
                  <a:lnTo>
                    <a:pt x="349195" y="280669"/>
                  </a:lnTo>
                  <a:close/>
                </a:path>
                <a:path w="488950" h="421639">
                  <a:moveTo>
                    <a:pt x="381095" y="240029"/>
                  </a:moveTo>
                  <a:lnTo>
                    <a:pt x="360172" y="240029"/>
                  </a:lnTo>
                  <a:lnTo>
                    <a:pt x="382269" y="256539"/>
                  </a:lnTo>
                  <a:lnTo>
                    <a:pt x="387476" y="261619"/>
                  </a:lnTo>
                  <a:lnTo>
                    <a:pt x="390905" y="264160"/>
                  </a:lnTo>
                  <a:lnTo>
                    <a:pt x="392429" y="265429"/>
                  </a:lnTo>
                  <a:lnTo>
                    <a:pt x="394715" y="269239"/>
                  </a:lnTo>
                  <a:lnTo>
                    <a:pt x="395858" y="273050"/>
                  </a:lnTo>
                  <a:lnTo>
                    <a:pt x="395604" y="280669"/>
                  </a:lnTo>
                  <a:lnTo>
                    <a:pt x="394080" y="284479"/>
                  </a:lnTo>
                  <a:lnTo>
                    <a:pt x="391286" y="288289"/>
                  </a:lnTo>
                  <a:lnTo>
                    <a:pt x="387476" y="293369"/>
                  </a:lnTo>
                  <a:lnTo>
                    <a:pt x="382904" y="295910"/>
                  </a:lnTo>
                  <a:lnTo>
                    <a:pt x="404177" y="295910"/>
                  </a:lnTo>
                  <a:lnTo>
                    <a:pt x="406653" y="292100"/>
                  </a:lnTo>
                  <a:lnTo>
                    <a:pt x="408812" y="288289"/>
                  </a:lnTo>
                  <a:lnTo>
                    <a:pt x="410844" y="278129"/>
                  </a:lnTo>
                  <a:lnTo>
                    <a:pt x="410590" y="273050"/>
                  </a:lnTo>
                  <a:lnTo>
                    <a:pt x="389254" y="246379"/>
                  </a:lnTo>
                  <a:lnTo>
                    <a:pt x="381095" y="240029"/>
                  </a:lnTo>
                  <a:close/>
                </a:path>
                <a:path w="488950" h="421639">
                  <a:moveTo>
                    <a:pt x="275716" y="158750"/>
                  </a:moveTo>
                  <a:lnTo>
                    <a:pt x="209168" y="245110"/>
                  </a:lnTo>
                  <a:lnTo>
                    <a:pt x="220599" y="254000"/>
                  </a:lnTo>
                  <a:lnTo>
                    <a:pt x="247650" y="218439"/>
                  </a:lnTo>
                  <a:lnTo>
                    <a:pt x="268296" y="218439"/>
                  </a:lnTo>
                  <a:lnTo>
                    <a:pt x="255524" y="208279"/>
                  </a:lnTo>
                  <a:lnTo>
                    <a:pt x="279400" y="177800"/>
                  </a:lnTo>
                  <a:lnTo>
                    <a:pt x="300196" y="177800"/>
                  </a:lnTo>
                  <a:lnTo>
                    <a:pt x="275716" y="158750"/>
                  </a:lnTo>
                  <a:close/>
                </a:path>
                <a:path w="488950" h="421639">
                  <a:moveTo>
                    <a:pt x="268296" y="218439"/>
                  </a:moveTo>
                  <a:lnTo>
                    <a:pt x="247650" y="218439"/>
                  </a:lnTo>
                  <a:lnTo>
                    <a:pt x="269875" y="236219"/>
                  </a:lnTo>
                  <a:lnTo>
                    <a:pt x="278685" y="241300"/>
                  </a:lnTo>
                  <a:lnTo>
                    <a:pt x="286829" y="246379"/>
                  </a:lnTo>
                  <a:lnTo>
                    <a:pt x="294306" y="247650"/>
                  </a:lnTo>
                  <a:lnTo>
                    <a:pt x="301116" y="247650"/>
                  </a:lnTo>
                  <a:lnTo>
                    <a:pt x="309625" y="246379"/>
                  </a:lnTo>
                  <a:lnTo>
                    <a:pt x="316864" y="241300"/>
                  </a:lnTo>
                  <a:lnTo>
                    <a:pt x="322452" y="234950"/>
                  </a:lnTo>
                  <a:lnTo>
                    <a:pt x="323278" y="233679"/>
                  </a:lnTo>
                  <a:lnTo>
                    <a:pt x="291591" y="233679"/>
                  </a:lnTo>
                  <a:lnTo>
                    <a:pt x="285241" y="231139"/>
                  </a:lnTo>
                  <a:lnTo>
                    <a:pt x="277875" y="226060"/>
                  </a:lnTo>
                  <a:lnTo>
                    <a:pt x="268296" y="218439"/>
                  </a:lnTo>
                  <a:close/>
                </a:path>
                <a:path w="488950" h="421639">
                  <a:moveTo>
                    <a:pt x="300196" y="177800"/>
                  </a:moveTo>
                  <a:lnTo>
                    <a:pt x="279400" y="177800"/>
                  </a:lnTo>
                  <a:lnTo>
                    <a:pt x="306577" y="198119"/>
                  </a:lnTo>
                  <a:lnTo>
                    <a:pt x="310006" y="201929"/>
                  </a:lnTo>
                  <a:lnTo>
                    <a:pt x="311530" y="203200"/>
                  </a:lnTo>
                  <a:lnTo>
                    <a:pt x="313816" y="207010"/>
                  </a:lnTo>
                  <a:lnTo>
                    <a:pt x="314959" y="210819"/>
                  </a:lnTo>
                  <a:lnTo>
                    <a:pt x="314705" y="218439"/>
                  </a:lnTo>
                  <a:lnTo>
                    <a:pt x="313181" y="222250"/>
                  </a:lnTo>
                  <a:lnTo>
                    <a:pt x="310387" y="226060"/>
                  </a:lnTo>
                  <a:lnTo>
                    <a:pt x="306577" y="231139"/>
                  </a:lnTo>
                  <a:lnTo>
                    <a:pt x="302005" y="233679"/>
                  </a:lnTo>
                  <a:lnTo>
                    <a:pt x="323278" y="233679"/>
                  </a:lnTo>
                  <a:lnTo>
                    <a:pt x="325754" y="229869"/>
                  </a:lnTo>
                  <a:lnTo>
                    <a:pt x="327913" y="226060"/>
                  </a:lnTo>
                  <a:lnTo>
                    <a:pt x="329946" y="215900"/>
                  </a:lnTo>
                  <a:lnTo>
                    <a:pt x="329818" y="210819"/>
                  </a:lnTo>
                  <a:lnTo>
                    <a:pt x="308355" y="184150"/>
                  </a:lnTo>
                  <a:lnTo>
                    <a:pt x="300196" y="177800"/>
                  </a:lnTo>
                  <a:close/>
                </a:path>
                <a:path w="488950" h="421639">
                  <a:moveTo>
                    <a:pt x="188086" y="92710"/>
                  </a:moveTo>
                  <a:lnTo>
                    <a:pt x="181355" y="93979"/>
                  </a:lnTo>
                  <a:lnTo>
                    <a:pt x="174625" y="93979"/>
                  </a:lnTo>
                  <a:lnTo>
                    <a:pt x="167766" y="96519"/>
                  </a:lnTo>
                  <a:lnTo>
                    <a:pt x="138683" y="123189"/>
                  </a:lnTo>
                  <a:lnTo>
                    <a:pt x="120141" y="163829"/>
                  </a:lnTo>
                  <a:lnTo>
                    <a:pt x="121074" y="171450"/>
                  </a:lnTo>
                  <a:lnTo>
                    <a:pt x="145796" y="195579"/>
                  </a:lnTo>
                  <a:lnTo>
                    <a:pt x="159384" y="195579"/>
                  </a:lnTo>
                  <a:lnTo>
                    <a:pt x="166115" y="193039"/>
                  </a:lnTo>
                  <a:lnTo>
                    <a:pt x="172974" y="187960"/>
                  </a:lnTo>
                  <a:lnTo>
                    <a:pt x="178284" y="184150"/>
                  </a:lnTo>
                  <a:lnTo>
                    <a:pt x="144525" y="184150"/>
                  </a:lnTo>
                  <a:lnTo>
                    <a:pt x="139700" y="180339"/>
                  </a:lnTo>
                  <a:lnTo>
                    <a:pt x="134747" y="176529"/>
                  </a:lnTo>
                  <a:lnTo>
                    <a:pt x="132460" y="170179"/>
                  </a:lnTo>
                  <a:lnTo>
                    <a:pt x="132841" y="163829"/>
                  </a:lnTo>
                  <a:lnTo>
                    <a:pt x="134032" y="157479"/>
                  </a:lnTo>
                  <a:lnTo>
                    <a:pt x="157507" y="121919"/>
                  </a:lnTo>
                  <a:lnTo>
                    <a:pt x="183641" y="104139"/>
                  </a:lnTo>
                  <a:lnTo>
                    <a:pt x="205612" y="104139"/>
                  </a:lnTo>
                  <a:lnTo>
                    <a:pt x="194563" y="95250"/>
                  </a:lnTo>
                  <a:lnTo>
                    <a:pt x="188086" y="92710"/>
                  </a:lnTo>
                  <a:close/>
                </a:path>
                <a:path w="488950" h="421639">
                  <a:moveTo>
                    <a:pt x="205612" y="104139"/>
                  </a:moveTo>
                  <a:lnTo>
                    <a:pt x="183641" y="104139"/>
                  </a:lnTo>
                  <a:lnTo>
                    <a:pt x="189102" y="105410"/>
                  </a:lnTo>
                  <a:lnTo>
                    <a:pt x="199008" y="113029"/>
                  </a:lnTo>
                  <a:lnTo>
                    <a:pt x="201294" y="118110"/>
                  </a:lnTo>
                  <a:lnTo>
                    <a:pt x="201040" y="125729"/>
                  </a:lnTo>
                  <a:lnTo>
                    <a:pt x="199830" y="132079"/>
                  </a:lnTo>
                  <a:lnTo>
                    <a:pt x="176337" y="167639"/>
                  </a:lnTo>
                  <a:lnTo>
                    <a:pt x="150494" y="184150"/>
                  </a:lnTo>
                  <a:lnTo>
                    <a:pt x="178284" y="184150"/>
                  </a:lnTo>
                  <a:lnTo>
                    <a:pt x="183737" y="179069"/>
                  </a:lnTo>
                  <a:lnTo>
                    <a:pt x="189333" y="172719"/>
                  </a:lnTo>
                  <a:lnTo>
                    <a:pt x="195072" y="166369"/>
                  </a:lnTo>
                  <a:lnTo>
                    <a:pt x="199645" y="160019"/>
                  </a:lnTo>
                  <a:lnTo>
                    <a:pt x="203469" y="154939"/>
                  </a:lnTo>
                  <a:lnTo>
                    <a:pt x="206555" y="148589"/>
                  </a:lnTo>
                  <a:lnTo>
                    <a:pt x="208914" y="144779"/>
                  </a:lnTo>
                  <a:lnTo>
                    <a:pt x="211454" y="138429"/>
                  </a:lnTo>
                  <a:lnTo>
                    <a:pt x="212978" y="132079"/>
                  </a:lnTo>
                  <a:lnTo>
                    <a:pt x="213359" y="127000"/>
                  </a:lnTo>
                  <a:lnTo>
                    <a:pt x="213867" y="121919"/>
                  </a:lnTo>
                  <a:lnTo>
                    <a:pt x="212978" y="116839"/>
                  </a:lnTo>
                  <a:lnTo>
                    <a:pt x="208914" y="107950"/>
                  </a:lnTo>
                  <a:lnTo>
                    <a:pt x="205612" y="104139"/>
                  </a:lnTo>
                  <a:close/>
                </a:path>
                <a:path w="488950" h="421639">
                  <a:moveTo>
                    <a:pt x="55752" y="90169"/>
                  </a:moveTo>
                  <a:lnTo>
                    <a:pt x="52657" y="96519"/>
                  </a:lnTo>
                  <a:lnTo>
                    <a:pt x="50800" y="102869"/>
                  </a:lnTo>
                  <a:lnTo>
                    <a:pt x="50180" y="109219"/>
                  </a:lnTo>
                  <a:lnTo>
                    <a:pt x="50800" y="114300"/>
                  </a:lnTo>
                  <a:lnTo>
                    <a:pt x="79787" y="143510"/>
                  </a:lnTo>
                  <a:lnTo>
                    <a:pt x="87578" y="144779"/>
                  </a:lnTo>
                  <a:lnTo>
                    <a:pt x="95630" y="143510"/>
                  </a:lnTo>
                  <a:lnTo>
                    <a:pt x="102107" y="140969"/>
                  </a:lnTo>
                  <a:lnTo>
                    <a:pt x="108013" y="138429"/>
                  </a:lnTo>
                  <a:lnTo>
                    <a:pt x="113347" y="133350"/>
                  </a:lnTo>
                  <a:lnTo>
                    <a:pt x="82550" y="133350"/>
                  </a:lnTo>
                  <a:lnTo>
                    <a:pt x="76707" y="132079"/>
                  </a:lnTo>
                  <a:lnTo>
                    <a:pt x="71627" y="127000"/>
                  </a:lnTo>
                  <a:lnTo>
                    <a:pt x="67436" y="124460"/>
                  </a:lnTo>
                  <a:lnTo>
                    <a:pt x="64769" y="119379"/>
                  </a:lnTo>
                  <a:lnTo>
                    <a:pt x="62991" y="110489"/>
                  </a:lnTo>
                  <a:lnTo>
                    <a:pt x="64261" y="104139"/>
                  </a:lnTo>
                  <a:lnTo>
                    <a:pt x="67563" y="97789"/>
                  </a:lnTo>
                  <a:lnTo>
                    <a:pt x="55752" y="90169"/>
                  </a:lnTo>
                  <a:close/>
                </a:path>
                <a:path w="488950" h="421639">
                  <a:moveTo>
                    <a:pt x="114475" y="81279"/>
                  </a:moveTo>
                  <a:lnTo>
                    <a:pt x="91693" y="81279"/>
                  </a:lnTo>
                  <a:lnTo>
                    <a:pt x="95630" y="82550"/>
                  </a:lnTo>
                  <a:lnTo>
                    <a:pt x="99313" y="83819"/>
                  </a:lnTo>
                  <a:lnTo>
                    <a:pt x="102742" y="86360"/>
                  </a:lnTo>
                  <a:lnTo>
                    <a:pt x="108330" y="91439"/>
                  </a:lnTo>
                  <a:lnTo>
                    <a:pt x="111378" y="96519"/>
                  </a:lnTo>
                  <a:lnTo>
                    <a:pt x="112140" y="102869"/>
                  </a:lnTo>
                  <a:lnTo>
                    <a:pt x="112775" y="107950"/>
                  </a:lnTo>
                  <a:lnTo>
                    <a:pt x="82550" y="133350"/>
                  </a:lnTo>
                  <a:lnTo>
                    <a:pt x="113347" y="133350"/>
                  </a:lnTo>
                  <a:lnTo>
                    <a:pt x="118109" y="128269"/>
                  </a:lnTo>
                  <a:lnTo>
                    <a:pt x="122160" y="121919"/>
                  </a:lnTo>
                  <a:lnTo>
                    <a:pt x="124793" y="115569"/>
                  </a:lnTo>
                  <a:lnTo>
                    <a:pt x="126021" y="109219"/>
                  </a:lnTo>
                  <a:lnTo>
                    <a:pt x="125856" y="101600"/>
                  </a:lnTo>
                  <a:lnTo>
                    <a:pt x="124402" y="95250"/>
                  </a:lnTo>
                  <a:lnTo>
                    <a:pt x="121745" y="88900"/>
                  </a:lnTo>
                  <a:lnTo>
                    <a:pt x="117873" y="83819"/>
                  </a:lnTo>
                  <a:lnTo>
                    <a:pt x="114475" y="81279"/>
                  </a:lnTo>
                  <a:close/>
                </a:path>
                <a:path w="488950" h="421639">
                  <a:moveTo>
                    <a:pt x="28955" y="2539"/>
                  </a:moveTo>
                  <a:lnTo>
                    <a:pt x="21081" y="12700"/>
                  </a:lnTo>
                  <a:lnTo>
                    <a:pt x="25273" y="13969"/>
                  </a:lnTo>
                  <a:lnTo>
                    <a:pt x="30352" y="15239"/>
                  </a:lnTo>
                  <a:lnTo>
                    <a:pt x="42417" y="16510"/>
                  </a:lnTo>
                  <a:lnTo>
                    <a:pt x="52069" y="16510"/>
                  </a:lnTo>
                  <a:lnTo>
                    <a:pt x="0" y="83819"/>
                  </a:lnTo>
                  <a:lnTo>
                    <a:pt x="10667" y="91439"/>
                  </a:lnTo>
                  <a:lnTo>
                    <a:pt x="77469" y="5079"/>
                  </a:lnTo>
                  <a:lnTo>
                    <a:pt x="44830" y="5079"/>
                  </a:lnTo>
                  <a:lnTo>
                    <a:pt x="28955" y="2539"/>
                  </a:lnTo>
                  <a:close/>
                </a:path>
                <a:path w="488950" h="421639">
                  <a:moveTo>
                    <a:pt x="114173" y="35560"/>
                  </a:moveTo>
                  <a:lnTo>
                    <a:pt x="71627" y="73660"/>
                  </a:lnTo>
                  <a:lnTo>
                    <a:pt x="80644" y="82550"/>
                  </a:lnTo>
                  <a:lnTo>
                    <a:pt x="84074" y="81279"/>
                  </a:lnTo>
                  <a:lnTo>
                    <a:pt x="114475" y="81279"/>
                  </a:lnTo>
                  <a:lnTo>
                    <a:pt x="112775" y="80010"/>
                  </a:lnTo>
                  <a:lnTo>
                    <a:pt x="107187" y="74929"/>
                  </a:lnTo>
                  <a:lnTo>
                    <a:pt x="100329" y="72389"/>
                  </a:lnTo>
                  <a:lnTo>
                    <a:pt x="92328" y="72389"/>
                  </a:lnTo>
                  <a:lnTo>
                    <a:pt x="114934" y="53339"/>
                  </a:lnTo>
                  <a:lnTo>
                    <a:pt x="137355" y="53339"/>
                  </a:lnTo>
                  <a:lnTo>
                    <a:pt x="114173" y="35560"/>
                  </a:lnTo>
                  <a:close/>
                </a:path>
                <a:path w="488950" h="421639">
                  <a:moveTo>
                    <a:pt x="137355" y="53339"/>
                  </a:moveTo>
                  <a:lnTo>
                    <a:pt x="114934" y="53339"/>
                  </a:lnTo>
                  <a:lnTo>
                    <a:pt x="149351" y="78739"/>
                  </a:lnTo>
                  <a:lnTo>
                    <a:pt x="157225" y="68579"/>
                  </a:lnTo>
                  <a:lnTo>
                    <a:pt x="137355" y="53339"/>
                  </a:lnTo>
                  <a:close/>
                </a:path>
                <a:path w="488950" h="421639">
                  <a:moveTo>
                    <a:pt x="70611" y="0"/>
                  </a:moveTo>
                  <a:lnTo>
                    <a:pt x="65912" y="2539"/>
                  </a:lnTo>
                  <a:lnTo>
                    <a:pt x="59816" y="3810"/>
                  </a:lnTo>
                  <a:lnTo>
                    <a:pt x="52324" y="3810"/>
                  </a:lnTo>
                  <a:lnTo>
                    <a:pt x="44830" y="5079"/>
                  </a:lnTo>
                  <a:lnTo>
                    <a:pt x="77469" y="5079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491439" y="1447800"/>
            <a:ext cx="92076" cy="4989195"/>
          </a:xfrm>
          <a:custGeom>
            <a:avLst/>
            <a:gdLst/>
            <a:ahLst/>
            <a:cxnLst/>
            <a:rect l="l" t="t" r="r" b="b"/>
            <a:pathLst>
              <a:path h="4989195">
                <a:moveTo>
                  <a:pt x="0" y="0"/>
                </a:moveTo>
                <a:lnTo>
                  <a:pt x="0" y="4989042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76218" y="1592596"/>
            <a:ext cx="408081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60982"/>
                </a:solidFill>
                <a:latin typeface="Arial"/>
                <a:cs typeface="Arial"/>
              </a:rPr>
              <a:t>BUILD</a:t>
            </a:r>
            <a:r>
              <a:rPr sz="20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lang="en-US" sz="20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60982"/>
                </a:solidFill>
                <a:latin typeface="Arial"/>
                <a:cs typeface="Arial"/>
              </a:rPr>
              <a:t>FOUNDATION</a:t>
            </a:r>
            <a:endParaRPr sz="20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39" y="240538"/>
            <a:ext cx="466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25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Solve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pain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points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1" y="0"/>
            <a:ext cx="4191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256" y="-76200"/>
            <a:ext cx="4157832" cy="69317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03492" y="2326727"/>
            <a:ext cx="5591810" cy="3882390"/>
            <a:chOff x="6603492" y="2326727"/>
            <a:chExt cx="5591810" cy="3882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8412" y="2326727"/>
              <a:ext cx="4326635" cy="34028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92" y="5262372"/>
              <a:ext cx="1754505" cy="946785"/>
            </a:xfrm>
            <a:custGeom>
              <a:avLst/>
              <a:gdLst/>
              <a:ahLst/>
              <a:cxnLst/>
              <a:rect l="l" t="t" r="r" b="b"/>
              <a:pathLst>
                <a:path w="1754504" h="946785">
                  <a:moveTo>
                    <a:pt x="1754124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754124" y="946403"/>
                  </a:lnTo>
                  <a:lnTo>
                    <a:pt x="1754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8203" y="1610613"/>
            <a:ext cx="100647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SAP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Signavio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Process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Insights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solution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capabilities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drive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continuous</a:t>
            </a:r>
            <a:r>
              <a:rPr sz="2000" b="1" spc="-4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improvement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of</a:t>
            </a:r>
            <a:r>
              <a:rPr sz="2000" b="1" spc="-4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processes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within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your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SAP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systems*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4638" y="2674746"/>
            <a:ext cx="281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0981" y="2639822"/>
            <a:ext cx="385445" cy="385445"/>
            <a:chOff x="490981" y="2639822"/>
            <a:chExt cx="385445" cy="385445"/>
          </a:xfrm>
        </p:grpSpPr>
        <p:sp>
          <p:nvSpPr>
            <p:cNvPr id="8" name="object 8"/>
            <p:cNvSpPr/>
            <p:nvPr/>
          </p:nvSpPr>
          <p:spPr>
            <a:xfrm>
              <a:off x="503681" y="265252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832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3681" y="265252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2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4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2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4273" y="269265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0981" y="3881882"/>
            <a:ext cx="385445" cy="386715"/>
            <a:chOff x="490981" y="3881882"/>
            <a:chExt cx="385445" cy="386715"/>
          </a:xfrm>
        </p:grpSpPr>
        <p:sp>
          <p:nvSpPr>
            <p:cNvPr id="12" name="object 12"/>
            <p:cNvSpPr/>
            <p:nvPr/>
          </p:nvSpPr>
          <p:spPr>
            <a:xfrm>
              <a:off x="503681" y="3894582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4" h="361314">
                  <a:moveTo>
                    <a:pt x="179832" y="0"/>
                  </a:moveTo>
                  <a:lnTo>
                    <a:pt x="132027" y="6454"/>
                  </a:lnTo>
                  <a:lnTo>
                    <a:pt x="89069" y="24666"/>
                  </a:lnTo>
                  <a:lnTo>
                    <a:pt x="52673" y="52911"/>
                  </a:lnTo>
                  <a:lnTo>
                    <a:pt x="24553" y="89464"/>
                  </a:lnTo>
                  <a:lnTo>
                    <a:pt x="6424" y="132600"/>
                  </a:lnTo>
                  <a:lnTo>
                    <a:pt x="0" y="180594"/>
                  </a:lnTo>
                  <a:lnTo>
                    <a:pt x="6424" y="228587"/>
                  </a:lnTo>
                  <a:lnTo>
                    <a:pt x="24553" y="271723"/>
                  </a:lnTo>
                  <a:lnTo>
                    <a:pt x="52673" y="308276"/>
                  </a:lnTo>
                  <a:lnTo>
                    <a:pt x="89069" y="336521"/>
                  </a:lnTo>
                  <a:lnTo>
                    <a:pt x="132027" y="354733"/>
                  </a:lnTo>
                  <a:lnTo>
                    <a:pt x="179832" y="361188"/>
                  </a:lnTo>
                  <a:lnTo>
                    <a:pt x="227636" y="354733"/>
                  </a:lnTo>
                  <a:lnTo>
                    <a:pt x="270594" y="336521"/>
                  </a:lnTo>
                  <a:lnTo>
                    <a:pt x="306990" y="308276"/>
                  </a:lnTo>
                  <a:lnTo>
                    <a:pt x="335110" y="271723"/>
                  </a:lnTo>
                  <a:lnTo>
                    <a:pt x="353239" y="228587"/>
                  </a:lnTo>
                  <a:lnTo>
                    <a:pt x="359664" y="180594"/>
                  </a:lnTo>
                  <a:lnTo>
                    <a:pt x="353239" y="132600"/>
                  </a:lnTo>
                  <a:lnTo>
                    <a:pt x="335110" y="89464"/>
                  </a:lnTo>
                  <a:lnTo>
                    <a:pt x="306990" y="52911"/>
                  </a:lnTo>
                  <a:lnTo>
                    <a:pt x="270594" y="24666"/>
                  </a:lnTo>
                  <a:lnTo>
                    <a:pt x="227636" y="645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3681" y="3894582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4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2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4" y="180594"/>
                  </a:lnTo>
                  <a:lnTo>
                    <a:pt x="353239" y="228587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1"/>
                  </a:lnTo>
                  <a:lnTo>
                    <a:pt x="227636" y="354733"/>
                  </a:lnTo>
                  <a:lnTo>
                    <a:pt x="179832" y="361188"/>
                  </a:lnTo>
                  <a:lnTo>
                    <a:pt x="132027" y="354733"/>
                  </a:lnTo>
                  <a:lnTo>
                    <a:pt x="89069" y="336521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4273" y="3917645"/>
            <a:ext cx="38582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" algn="l"/>
              </a:tabLst>
            </a:pPr>
            <a:r>
              <a:rPr sz="2400" b="1" spc="-75" baseline="1736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00" b="1" baseline="173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dirty="0">
                <a:latin typeface="Arial MT"/>
                <a:cs typeface="Arial MT"/>
              </a:rPr>
              <a:t>Find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root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cause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issues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0981" y="5125465"/>
            <a:ext cx="385445" cy="385445"/>
            <a:chOff x="490981" y="5125465"/>
            <a:chExt cx="385445" cy="385445"/>
          </a:xfrm>
        </p:grpSpPr>
        <p:sp>
          <p:nvSpPr>
            <p:cNvPr id="16" name="object 16"/>
            <p:cNvSpPr/>
            <p:nvPr/>
          </p:nvSpPr>
          <p:spPr>
            <a:xfrm>
              <a:off x="503681" y="51381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32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3681" y="51381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2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4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2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14273" y="5161533"/>
            <a:ext cx="463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" algn="l"/>
              </a:tabLst>
            </a:pPr>
            <a:r>
              <a:rPr sz="2400" b="1" spc="-75" baseline="173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b="1" baseline="173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dirty="0">
                <a:latin typeface="Arial MT"/>
                <a:cs typeface="Arial MT"/>
              </a:rPr>
              <a:t>Go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immediate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results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1439" y="240538"/>
            <a:ext cx="466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5641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Driving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continuous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improvement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6069" y="6110427"/>
            <a:ext cx="65874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*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Available</a:t>
            </a:r>
            <a:r>
              <a:rPr sz="1400" i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400" i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ERP,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S/4HANA,</a:t>
            </a:r>
            <a:r>
              <a:rPr sz="1400" i="1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400" i="1" spc="-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S/4HANA</a:t>
            </a:r>
            <a:r>
              <a:rPr sz="1400" i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Cloud,</a:t>
            </a:r>
            <a:r>
              <a:rPr sz="1400" i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66666"/>
                </a:solidFill>
                <a:latin typeface="Arial"/>
                <a:cs typeface="Arial"/>
              </a:rPr>
              <a:t>private</a:t>
            </a:r>
            <a:r>
              <a:rPr sz="1400" i="1" spc="-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666666"/>
                </a:solidFill>
                <a:latin typeface="Arial"/>
                <a:cs typeface="Arial"/>
              </a:rPr>
              <a:t>edition.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4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32171" y="3320975"/>
            <a:ext cx="6447155" cy="2376805"/>
            <a:chOff x="5232171" y="3320975"/>
            <a:chExt cx="6447155" cy="2376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171" y="3320975"/>
              <a:ext cx="6447123" cy="23765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40857" y="4173473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93" y="0"/>
                  </a:moveTo>
                  <a:lnTo>
                    <a:pt x="132600" y="6454"/>
                  </a:lnTo>
                  <a:lnTo>
                    <a:pt x="89464" y="24666"/>
                  </a:lnTo>
                  <a:lnTo>
                    <a:pt x="52911" y="52911"/>
                  </a:lnTo>
                  <a:lnTo>
                    <a:pt x="24666" y="89464"/>
                  </a:lnTo>
                  <a:lnTo>
                    <a:pt x="6454" y="132600"/>
                  </a:lnTo>
                  <a:lnTo>
                    <a:pt x="0" y="180594"/>
                  </a:lnTo>
                  <a:lnTo>
                    <a:pt x="6454" y="228587"/>
                  </a:lnTo>
                  <a:lnTo>
                    <a:pt x="24666" y="271723"/>
                  </a:lnTo>
                  <a:lnTo>
                    <a:pt x="52911" y="308276"/>
                  </a:lnTo>
                  <a:lnTo>
                    <a:pt x="89464" y="336521"/>
                  </a:lnTo>
                  <a:lnTo>
                    <a:pt x="132600" y="354733"/>
                  </a:lnTo>
                  <a:lnTo>
                    <a:pt x="180593" y="361188"/>
                  </a:lnTo>
                  <a:lnTo>
                    <a:pt x="228587" y="354733"/>
                  </a:lnTo>
                  <a:lnTo>
                    <a:pt x="271723" y="336521"/>
                  </a:lnTo>
                  <a:lnTo>
                    <a:pt x="308276" y="308276"/>
                  </a:lnTo>
                  <a:lnTo>
                    <a:pt x="336521" y="271723"/>
                  </a:lnTo>
                  <a:lnTo>
                    <a:pt x="354733" y="228587"/>
                  </a:lnTo>
                  <a:lnTo>
                    <a:pt x="361188" y="180594"/>
                  </a:lnTo>
                  <a:lnTo>
                    <a:pt x="354733" y="132600"/>
                  </a:lnTo>
                  <a:lnTo>
                    <a:pt x="336521" y="89464"/>
                  </a:lnTo>
                  <a:lnTo>
                    <a:pt x="308276" y="52911"/>
                  </a:lnTo>
                  <a:lnTo>
                    <a:pt x="271723" y="24666"/>
                  </a:lnTo>
                  <a:lnTo>
                    <a:pt x="228587" y="645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40857" y="4173473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0" y="180594"/>
                  </a:moveTo>
                  <a:lnTo>
                    <a:pt x="6454" y="132600"/>
                  </a:lnTo>
                  <a:lnTo>
                    <a:pt x="24666" y="89464"/>
                  </a:lnTo>
                  <a:lnTo>
                    <a:pt x="52911" y="52911"/>
                  </a:lnTo>
                  <a:lnTo>
                    <a:pt x="89464" y="24666"/>
                  </a:lnTo>
                  <a:lnTo>
                    <a:pt x="132600" y="6454"/>
                  </a:lnTo>
                  <a:lnTo>
                    <a:pt x="180593" y="0"/>
                  </a:lnTo>
                  <a:lnTo>
                    <a:pt x="228587" y="6454"/>
                  </a:lnTo>
                  <a:lnTo>
                    <a:pt x="271723" y="24666"/>
                  </a:lnTo>
                  <a:lnTo>
                    <a:pt x="308276" y="52911"/>
                  </a:lnTo>
                  <a:lnTo>
                    <a:pt x="336521" y="89464"/>
                  </a:lnTo>
                  <a:lnTo>
                    <a:pt x="354733" y="132600"/>
                  </a:lnTo>
                  <a:lnTo>
                    <a:pt x="361188" y="180594"/>
                  </a:lnTo>
                  <a:lnTo>
                    <a:pt x="354733" y="228587"/>
                  </a:lnTo>
                  <a:lnTo>
                    <a:pt x="336521" y="271723"/>
                  </a:lnTo>
                  <a:lnTo>
                    <a:pt x="308276" y="308276"/>
                  </a:lnTo>
                  <a:lnTo>
                    <a:pt x="271723" y="336521"/>
                  </a:lnTo>
                  <a:lnTo>
                    <a:pt x="228587" y="354733"/>
                  </a:lnTo>
                  <a:lnTo>
                    <a:pt x="180593" y="361188"/>
                  </a:lnTo>
                  <a:lnTo>
                    <a:pt x="132600" y="354733"/>
                  </a:lnTo>
                  <a:lnTo>
                    <a:pt x="89464" y="336521"/>
                  </a:lnTo>
                  <a:lnTo>
                    <a:pt x="52911" y="308276"/>
                  </a:lnTo>
                  <a:lnTo>
                    <a:pt x="24666" y="271723"/>
                  </a:lnTo>
                  <a:lnTo>
                    <a:pt x="645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8203" y="1610995"/>
            <a:ext cx="90627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fast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precise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approach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towards</a:t>
            </a:r>
            <a:r>
              <a:rPr sz="2000" b="1" spc="-6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business</a:t>
            </a:r>
            <a:r>
              <a:rPr sz="2000" b="1" spc="-3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transformation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2364" y="421512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89346" y="3420109"/>
            <a:ext cx="385445" cy="385445"/>
            <a:chOff x="5689346" y="3420109"/>
            <a:chExt cx="385445" cy="385445"/>
          </a:xfrm>
        </p:grpSpPr>
        <p:sp>
          <p:nvSpPr>
            <p:cNvPr id="9" name="object 9"/>
            <p:cNvSpPr/>
            <p:nvPr/>
          </p:nvSpPr>
          <p:spPr>
            <a:xfrm>
              <a:off x="5702046" y="343280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1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02046" y="343280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1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3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1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12282" y="347327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8278" y="2953766"/>
            <a:ext cx="385445" cy="386715"/>
            <a:chOff x="6288278" y="2953766"/>
            <a:chExt cx="385445" cy="386715"/>
          </a:xfrm>
        </p:grpSpPr>
        <p:sp>
          <p:nvSpPr>
            <p:cNvPr id="13" name="object 13"/>
            <p:cNvSpPr/>
            <p:nvPr/>
          </p:nvSpPr>
          <p:spPr>
            <a:xfrm>
              <a:off x="6300978" y="2966466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179832" y="0"/>
                  </a:moveTo>
                  <a:lnTo>
                    <a:pt x="132027" y="6454"/>
                  </a:lnTo>
                  <a:lnTo>
                    <a:pt x="89069" y="24666"/>
                  </a:lnTo>
                  <a:lnTo>
                    <a:pt x="52673" y="52911"/>
                  </a:lnTo>
                  <a:lnTo>
                    <a:pt x="24553" y="89464"/>
                  </a:lnTo>
                  <a:lnTo>
                    <a:pt x="6424" y="132600"/>
                  </a:lnTo>
                  <a:lnTo>
                    <a:pt x="0" y="180594"/>
                  </a:lnTo>
                  <a:lnTo>
                    <a:pt x="6424" y="228587"/>
                  </a:lnTo>
                  <a:lnTo>
                    <a:pt x="24553" y="271723"/>
                  </a:lnTo>
                  <a:lnTo>
                    <a:pt x="52673" y="308276"/>
                  </a:lnTo>
                  <a:lnTo>
                    <a:pt x="89069" y="336521"/>
                  </a:lnTo>
                  <a:lnTo>
                    <a:pt x="132027" y="354733"/>
                  </a:lnTo>
                  <a:lnTo>
                    <a:pt x="179832" y="361188"/>
                  </a:lnTo>
                  <a:lnTo>
                    <a:pt x="227636" y="354733"/>
                  </a:lnTo>
                  <a:lnTo>
                    <a:pt x="270594" y="336521"/>
                  </a:lnTo>
                  <a:lnTo>
                    <a:pt x="306990" y="308276"/>
                  </a:lnTo>
                  <a:lnTo>
                    <a:pt x="335110" y="271723"/>
                  </a:lnTo>
                  <a:lnTo>
                    <a:pt x="353239" y="228587"/>
                  </a:lnTo>
                  <a:lnTo>
                    <a:pt x="359664" y="180594"/>
                  </a:lnTo>
                  <a:lnTo>
                    <a:pt x="353239" y="132600"/>
                  </a:lnTo>
                  <a:lnTo>
                    <a:pt x="335110" y="89464"/>
                  </a:lnTo>
                  <a:lnTo>
                    <a:pt x="306990" y="52911"/>
                  </a:lnTo>
                  <a:lnTo>
                    <a:pt x="270594" y="24666"/>
                  </a:lnTo>
                  <a:lnTo>
                    <a:pt x="227636" y="645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00978" y="2966466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2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4" y="180594"/>
                  </a:lnTo>
                  <a:lnTo>
                    <a:pt x="353239" y="228587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1"/>
                  </a:lnTo>
                  <a:lnTo>
                    <a:pt x="227636" y="354733"/>
                  </a:lnTo>
                  <a:lnTo>
                    <a:pt x="179832" y="361188"/>
                  </a:lnTo>
                  <a:lnTo>
                    <a:pt x="132027" y="354733"/>
                  </a:lnTo>
                  <a:lnTo>
                    <a:pt x="89069" y="336521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7"/>
                  </a:lnTo>
                  <a:lnTo>
                    <a:pt x="0" y="180594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11848" y="300756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8203" y="2621325"/>
            <a:ext cx="4119245" cy="3367404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Advantages</a:t>
            </a:r>
            <a:r>
              <a:rPr sz="2000" b="1" spc="-35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for</a:t>
            </a:r>
            <a:r>
              <a:rPr sz="2000" b="1" spc="-60" dirty="0">
                <a:solidFill>
                  <a:srgbClr val="EFAC0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C05"/>
                </a:solidFill>
                <a:latin typeface="Arial"/>
                <a:cs typeface="Arial"/>
              </a:rPr>
              <a:t>your</a:t>
            </a:r>
            <a:r>
              <a:rPr sz="2000" b="1" spc="-10" dirty="0">
                <a:solidFill>
                  <a:srgbClr val="EFAC05"/>
                </a:solidFill>
                <a:latin typeface="Arial"/>
                <a:cs typeface="Arial"/>
              </a:rPr>
              <a:t> business</a:t>
            </a:r>
            <a:endParaRPr sz="2000">
              <a:latin typeface="Arial"/>
              <a:cs typeface="Arial"/>
            </a:endParaRPr>
          </a:p>
          <a:p>
            <a:pPr marL="372110" marR="565785" indent="-268605">
              <a:lnSpc>
                <a:spcPct val="100000"/>
              </a:lnSpc>
              <a:spcBef>
                <a:spcPts val="1090"/>
              </a:spcBef>
              <a:buClr>
                <a:srgbClr val="EFAB00"/>
              </a:buClr>
              <a:buFont typeface="Wingdings"/>
              <a:buChar char=""/>
              <a:tabLst>
                <a:tab pos="373380" algn="l"/>
              </a:tabLst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clearer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	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end-to-</a:t>
            </a:r>
            <a:r>
              <a:rPr sz="1800" spc="-25" dirty="0">
                <a:latin typeface="Arial MT"/>
                <a:cs typeface="Arial MT"/>
              </a:rPr>
              <a:t>end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dirty="0">
                <a:latin typeface="Arial MT"/>
                <a:cs typeface="Arial MT"/>
              </a:rPr>
              <a:t>Benchmark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capabilities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find</a:t>
            </a:r>
            <a:endParaRPr sz="1800">
              <a:latin typeface="Arial MT"/>
              <a:cs typeface="Arial MT"/>
            </a:endParaRPr>
          </a:p>
          <a:p>
            <a:pPr marL="3733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out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where your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issues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really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are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5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dirty="0">
                <a:latin typeface="Arial MT"/>
                <a:cs typeface="Arial MT"/>
              </a:rPr>
              <a:t>Foster </a:t>
            </a:r>
            <a:r>
              <a:rPr sz="1800" spc="-10" dirty="0">
                <a:latin typeface="Arial MT"/>
                <a:cs typeface="Arial MT"/>
              </a:rPr>
              <a:t>collaboration</a:t>
            </a:r>
            <a:endParaRPr sz="1800">
              <a:latin typeface="Arial MT"/>
              <a:cs typeface="Arial MT"/>
            </a:endParaRPr>
          </a:p>
          <a:p>
            <a:pPr marL="372110" marR="83502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338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with 	</a:t>
            </a:r>
            <a:r>
              <a:rPr sz="1800" spc="-10" dirty="0">
                <a:latin typeface="Arial MT"/>
                <a:cs typeface="Arial MT"/>
              </a:rPr>
              <a:t>recommendations</a:t>
            </a:r>
            <a:endParaRPr sz="1800">
              <a:latin typeface="Arial MT"/>
              <a:cs typeface="Arial MT"/>
            </a:endParaRPr>
          </a:p>
          <a:p>
            <a:pPr marL="372745" indent="-268605">
              <a:lnSpc>
                <a:spcPct val="100000"/>
              </a:lnSpc>
              <a:spcBef>
                <a:spcPts val="1080"/>
              </a:spcBef>
              <a:buClr>
                <a:srgbClr val="EFAB00"/>
              </a:buClr>
              <a:buFont typeface="Wingdings"/>
              <a:buChar char=""/>
              <a:tabLst>
                <a:tab pos="372745" algn="l"/>
              </a:tabLst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Accelerate</a:t>
            </a:r>
            <a:r>
              <a:rPr sz="1800" b="1" spc="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time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439" y="240538"/>
            <a:ext cx="466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38633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Driving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outcomes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5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4038600"/>
            <a:ext cx="11582400" cy="272510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28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28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28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28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28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28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r>
              <a:rPr sz="2800" b="1" spc="-12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endParaRPr lang="en-US" sz="2800" b="1" spc="-125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2-</a:t>
            </a:r>
            <a:r>
              <a:rPr sz="48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4800" b="1" spc="-10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48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4800" b="1" spc="-3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Insights</a:t>
            </a:r>
            <a:r>
              <a:rPr sz="48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48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Onboarding and </a:t>
            </a:r>
            <a:r>
              <a:rPr sz="48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</a:t>
            </a:r>
            <a:r>
              <a:rPr sz="48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48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</a:t>
            </a:r>
            <a:endParaRPr sz="48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4071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6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494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offering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0"/>
            <a:ext cx="4803647" cy="6858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process </a:t>
            </a:r>
            <a:r>
              <a:rPr dirty="0"/>
              <a:t>analytics</a:t>
            </a:r>
            <a:r>
              <a:rPr spc="-30" dirty="0"/>
              <a:t> </a:t>
            </a:r>
            <a:r>
              <a:rPr dirty="0"/>
              <a:t>solution</a:t>
            </a:r>
            <a:r>
              <a:rPr spc="-2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business</a:t>
            </a:r>
            <a:r>
              <a:rPr spc="-40" dirty="0"/>
              <a:t> </a:t>
            </a:r>
            <a:r>
              <a:rPr dirty="0"/>
              <a:t>executives,</a:t>
            </a:r>
            <a:r>
              <a:rPr spc="-30" dirty="0"/>
              <a:t> </a:t>
            </a:r>
            <a:r>
              <a:rPr spc="-10" dirty="0"/>
              <a:t>process </a:t>
            </a:r>
            <a:r>
              <a:rPr dirty="0"/>
              <a:t>owners,</a:t>
            </a:r>
            <a:r>
              <a:rPr spc="-5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transformation</a:t>
            </a:r>
            <a:r>
              <a:rPr spc="-50" dirty="0"/>
              <a:t> </a:t>
            </a:r>
            <a:r>
              <a:rPr dirty="0"/>
              <a:t>centers</a:t>
            </a:r>
            <a:r>
              <a:rPr spc="-55" dirty="0"/>
              <a:t> </a:t>
            </a:r>
            <a:r>
              <a:rPr dirty="0"/>
              <a:t>that</a:t>
            </a:r>
            <a:r>
              <a:rPr spc="-35" dirty="0"/>
              <a:t> </a:t>
            </a:r>
            <a:r>
              <a:rPr spc="-10" dirty="0"/>
              <a:t>provides:</a:t>
            </a:r>
          </a:p>
          <a:p>
            <a:pPr marL="190500" marR="117475" indent="-178435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A</a:t>
            </a:r>
            <a:r>
              <a:rPr sz="1800" spc="-130" dirty="0"/>
              <a:t> </a:t>
            </a:r>
            <a:r>
              <a:rPr sz="1800" b="1" dirty="0">
                <a:latin typeface="Arial"/>
                <a:cs typeface="Arial"/>
              </a:rPr>
              <a:t>quick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start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25" dirty="0"/>
              <a:t> </a:t>
            </a:r>
            <a:r>
              <a:rPr sz="1800" dirty="0"/>
              <a:t>fast</a:t>
            </a:r>
            <a:r>
              <a:rPr sz="1800" spc="-20" dirty="0"/>
              <a:t> </a:t>
            </a:r>
            <a:r>
              <a:rPr sz="1800" dirty="0"/>
              <a:t>data</a:t>
            </a:r>
            <a:r>
              <a:rPr sz="1800" spc="-15" dirty="0"/>
              <a:t> </a:t>
            </a:r>
            <a:r>
              <a:rPr sz="1800" dirty="0"/>
              <a:t>extraction from</a:t>
            </a:r>
            <a:r>
              <a:rPr sz="1800" spc="-15" dirty="0"/>
              <a:t> </a:t>
            </a:r>
            <a:r>
              <a:rPr sz="1800" dirty="0"/>
              <a:t>SAP</a:t>
            </a:r>
            <a:r>
              <a:rPr sz="1800" spc="-50" dirty="0"/>
              <a:t> </a:t>
            </a:r>
            <a:r>
              <a:rPr sz="1800" spc="-25" dirty="0"/>
              <a:t>ERP </a:t>
            </a:r>
            <a:r>
              <a:rPr sz="1800" spc="-10" dirty="0"/>
              <a:t>environments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Content</a:t>
            </a:r>
            <a:r>
              <a:rPr sz="1800" spc="-15" dirty="0"/>
              <a:t> </a:t>
            </a:r>
            <a:r>
              <a:rPr sz="1800" dirty="0"/>
              <a:t>giving</a:t>
            </a:r>
            <a:r>
              <a:rPr sz="1800" spc="-10" dirty="0"/>
              <a:t> </a:t>
            </a:r>
            <a:r>
              <a:rPr sz="1800" b="1" dirty="0">
                <a:latin typeface="Arial"/>
                <a:cs typeface="Arial"/>
              </a:rPr>
              <a:t>instant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insights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into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core</a:t>
            </a:r>
            <a:endParaRPr sz="18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business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processes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SAP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ERP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application</a:t>
            </a:r>
            <a:endParaRPr sz="1800" dirty="0">
              <a:latin typeface="Arial"/>
              <a:cs typeface="Arial"/>
            </a:endParaRPr>
          </a:p>
          <a:p>
            <a:pPr marL="190500" marR="386715" indent="-178435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b="1" dirty="0">
                <a:latin typeface="Arial"/>
                <a:cs typeface="Arial"/>
              </a:rPr>
              <a:t>Rapid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identification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focus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areas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5" dirty="0"/>
              <a:t> </a:t>
            </a:r>
            <a:r>
              <a:rPr sz="1800" spc="-10" dirty="0"/>
              <a:t>powerful </a:t>
            </a:r>
            <a:r>
              <a:rPr sz="1800" dirty="0"/>
              <a:t>functionality</a:t>
            </a:r>
            <a:r>
              <a:rPr sz="1800" spc="-20" dirty="0"/>
              <a:t> </a:t>
            </a:r>
            <a:r>
              <a:rPr sz="1800" dirty="0"/>
              <a:t>to</a:t>
            </a:r>
            <a:r>
              <a:rPr sz="1800" spc="-10" dirty="0"/>
              <a:t> </a:t>
            </a:r>
            <a:r>
              <a:rPr sz="1800" b="1" dirty="0">
                <a:latin typeface="Arial"/>
                <a:cs typeface="Arial"/>
              </a:rPr>
              <a:t>drill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down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dirty="0"/>
              <a:t>to</a:t>
            </a:r>
            <a:r>
              <a:rPr sz="1800" spc="-15" dirty="0"/>
              <a:t> </a:t>
            </a:r>
            <a:r>
              <a:rPr sz="1800" dirty="0"/>
              <a:t>potential</a:t>
            </a:r>
            <a:r>
              <a:rPr sz="1800" spc="-10" dirty="0"/>
              <a:t> </a:t>
            </a:r>
            <a:r>
              <a:rPr sz="1800" dirty="0"/>
              <a:t>root</a:t>
            </a:r>
            <a:r>
              <a:rPr sz="1800" spc="-10" dirty="0"/>
              <a:t> causes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dirty="0"/>
              <a:t>Recommended</a:t>
            </a:r>
            <a:r>
              <a:rPr sz="1800" spc="-20" dirty="0"/>
              <a:t> </a:t>
            </a:r>
            <a:r>
              <a:rPr sz="1800" b="1" dirty="0">
                <a:latin typeface="Arial"/>
                <a:cs typeface="Arial"/>
              </a:rPr>
              <a:t>actions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technologies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for</a:t>
            </a:r>
            <a:endParaRPr sz="18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improvements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sz="1800" b="1" dirty="0">
                <a:latin typeface="Arial"/>
                <a:cs typeface="Arial"/>
              </a:rPr>
              <a:t>Benchmarking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KPIs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/>
              <a:t>with</a:t>
            </a:r>
            <a:r>
              <a:rPr sz="1800" spc="5" dirty="0"/>
              <a:t> </a:t>
            </a:r>
            <a:r>
              <a:rPr sz="1800" dirty="0"/>
              <a:t>industry</a:t>
            </a:r>
            <a:r>
              <a:rPr sz="1800" spc="-35" dirty="0"/>
              <a:t> </a:t>
            </a:r>
            <a:r>
              <a:rPr sz="1800" dirty="0"/>
              <a:t>best</a:t>
            </a:r>
            <a:r>
              <a:rPr sz="1800" spc="-30" dirty="0"/>
              <a:t> </a:t>
            </a:r>
            <a:r>
              <a:rPr sz="1800" spc="-10" dirty="0"/>
              <a:t>practices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272451" y="0"/>
            <a:ext cx="5041544" cy="68580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68839" y="2553615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97" y="245927"/>
            <a:ext cx="929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 Signavio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62392" y="270720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Day-3 </a:t>
            </a:r>
          </a:p>
        </p:txBody>
      </p:sp>
    </p:spTree>
    <p:extLst>
      <p:ext uri="{BB962C8B-B14F-4D97-AF65-F5344CB8AC3E}">
        <p14:creationId xmlns:p14="http://schemas.microsoft.com/office/powerpoint/2010/main" val="2181886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254E6-11C6-0F12-7B2F-3996430C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D827C5-39DB-D20C-8468-894994E3C3AD}"/>
              </a:ext>
            </a:extLst>
          </p:cNvPr>
          <p:cNvSpPr txBox="1"/>
          <p:nvPr/>
        </p:nvSpPr>
        <p:spPr>
          <a:xfrm>
            <a:off x="304800" y="2286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Onboarding Guide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BDEFC-DB46-4AA4-FD06-7753320D7D71}"/>
              </a:ext>
            </a:extLst>
          </p:cNvPr>
          <p:cNvSpPr txBox="1"/>
          <p:nvPr/>
        </p:nvSpPr>
        <p:spPr>
          <a:xfrm>
            <a:off x="381000" y="1066800"/>
            <a:ext cx="1120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https://help.sap.com/docs/BPI/f5642e5272c1465986661c763b56213d/1042eb885d5f4e7182a9c7fb65042fab.html?locale=en-US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254E6-11C6-0F12-7B2F-3996430C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C8954E9-A184-E1C9-4E31-5AA79336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2400"/>
            <a:ext cx="10438391" cy="60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09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ED9E189-7CE5-7698-3725-A0987F057384}"/>
                  </a:ext>
                </a:extLst>
              </p14:cNvPr>
              <p14:cNvContentPartPr/>
              <p14:nvPr/>
            </p14:nvContentPartPr>
            <p14:xfrm>
              <a:off x="7854050" y="3028908"/>
              <a:ext cx="1701000" cy="10418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ED9E189-7CE5-7698-3725-A0987F0573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5050" y="3019908"/>
                <a:ext cx="171864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88FB05-2EC4-C5B2-C71C-D68CE689A9B7}"/>
                  </a:ext>
                </a:extLst>
              </p14:cNvPr>
              <p14:cNvContentPartPr/>
              <p14:nvPr/>
            </p14:nvContentPartPr>
            <p14:xfrm>
              <a:off x="1016210" y="1170588"/>
              <a:ext cx="363240" cy="30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88FB05-2EC4-C5B2-C71C-D68CE689A9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7210" y="1161948"/>
                <a:ext cx="3808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48802B-DEE4-0FC9-BF30-31D0E7F1A949}"/>
                  </a:ext>
                </a:extLst>
              </p14:cNvPr>
              <p14:cNvContentPartPr/>
              <p14:nvPr/>
            </p14:nvContentPartPr>
            <p14:xfrm>
              <a:off x="945290" y="1444188"/>
              <a:ext cx="375120" cy="267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48802B-DEE4-0FC9-BF30-31D0E7F1A9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6650" y="1435188"/>
                <a:ext cx="3927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97A760-D43F-D890-99A2-0591E841965A}"/>
                  </a:ext>
                </a:extLst>
              </p14:cNvPr>
              <p14:cNvContentPartPr/>
              <p14:nvPr/>
            </p14:nvContentPartPr>
            <p14:xfrm>
              <a:off x="1671410" y="1407468"/>
              <a:ext cx="708120" cy="3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97A760-D43F-D890-99A2-0591E84196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2770" y="1398828"/>
                <a:ext cx="7257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5DEBE0-C4DA-E37B-50B9-DCBE03850A21}"/>
                  </a:ext>
                </a:extLst>
              </p14:cNvPr>
              <p14:cNvContentPartPr/>
              <p14:nvPr/>
            </p14:nvContentPartPr>
            <p14:xfrm>
              <a:off x="2238050" y="1284348"/>
              <a:ext cx="141120" cy="223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5DEBE0-C4DA-E37B-50B9-DCBE03850A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29410" y="1275348"/>
                <a:ext cx="1587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C94A6E-2D91-863A-DA72-EAA621878BB9}"/>
                  </a:ext>
                </a:extLst>
              </p14:cNvPr>
              <p14:cNvContentPartPr/>
              <p14:nvPr/>
            </p14:nvContentPartPr>
            <p14:xfrm>
              <a:off x="2604530" y="1110828"/>
              <a:ext cx="1755720" cy="72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C94A6E-2D91-863A-DA72-EAA621878B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95890" y="1101828"/>
                <a:ext cx="1773360" cy="7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EA6F158-0B5D-D498-675C-391AA297701B}"/>
                  </a:ext>
                </a:extLst>
              </p14:cNvPr>
              <p14:cNvContentPartPr/>
              <p14:nvPr/>
            </p14:nvContentPartPr>
            <p14:xfrm>
              <a:off x="2693450" y="1181388"/>
              <a:ext cx="1266120" cy="331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EA6F158-0B5D-D498-675C-391AA297701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4450" y="1172748"/>
                <a:ext cx="12837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7E5E5F-85B8-CE6C-6206-AE0C2CFBA423}"/>
                  </a:ext>
                </a:extLst>
              </p14:cNvPr>
              <p14:cNvContentPartPr/>
              <p14:nvPr/>
            </p14:nvContentPartPr>
            <p14:xfrm>
              <a:off x="4751570" y="1413228"/>
              <a:ext cx="2285280" cy="61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7E5E5F-85B8-CE6C-6206-AE0C2CFBA4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42570" y="1404588"/>
                <a:ext cx="2302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C57D1E-647D-437D-2C5D-BF04CA24C21B}"/>
                  </a:ext>
                </a:extLst>
              </p14:cNvPr>
              <p14:cNvContentPartPr/>
              <p14:nvPr/>
            </p14:nvContentPartPr>
            <p14:xfrm>
              <a:off x="6882410" y="1263828"/>
              <a:ext cx="243720" cy="241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C57D1E-647D-437D-2C5D-BF04CA24C21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73410" y="1255188"/>
                <a:ext cx="2613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0F6A971-BF50-C283-45A8-4BDF20D20EC4}"/>
                  </a:ext>
                </a:extLst>
              </p14:cNvPr>
              <p14:cNvContentPartPr/>
              <p14:nvPr/>
            </p14:nvContentPartPr>
            <p14:xfrm>
              <a:off x="7585850" y="1101828"/>
              <a:ext cx="267480" cy="343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0F6A971-BF50-C283-45A8-4BDF20D20E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77210" y="1092828"/>
                <a:ext cx="2851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764DD9-828C-8A20-726F-402253C728BA}"/>
                  </a:ext>
                </a:extLst>
              </p14:cNvPr>
              <p14:cNvContentPartPr/>
              <p14:nvPr/>
            </p14:nvContentPartPr>
            <p14:xfrm>
              <a:off x="7674050" y="1281468"/>
              <a:ext cx="169920" cy="46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764DD9-828C-8A20-726F-402253C728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5050" y="1272828"/>
                <a:ext cx="187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C0EF207-D97A-28AF-0A76-359DAD6143CE}"/>
                  </a:ext>
                </a:extLst>
              </p14:cNvPr>
              <p14:cNvContentPartPr/>
              <p14:nvPr/>
            </p14:nvContentPartPr>
            <p14:xfrm>
              <a:off x="8019290" y="1092468"/>
              <a:ext cx="228600" cy="453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C0EF207-D97A-28AF-0A76-359DAD6143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10290" y="1083828"/>
                <a:ext cx="2462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599D7E-9BF6-F4D5-F6BC-7C91E65DE4CB}"/>
                  </a:ext>
                </a:extLst>
              </p14:cNvPr>
              <p14:cNvContentPartPr/>
              <p14:nvPr/>
            </p14:nvContentPartPr>
            <p14:xfrm>
              <a:off x="8390090" y="1532388"/>
              <a:ext cx="770760" cy="610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599D7E-9BF6-F4D5-F6BC-7C91E65DE4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81450" y="1523748"/>
                <a:ext cx="78840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0F0477-C62F-F4BC-0856-15714BCF4285}"/>
                  </a:ext>
                </a:extLst>
              </p14:cNvPr>
              <p14:cNvContentPartPr/>
              <p14:nvPr/>
            </p14:nvContentPartPr>
            <p14:xfrm>
              <a:off x="9039890" y="1598628"/>
              <a:ext cx="148320" cy="9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0F0477-C62F-F4BC-0856-15714BCF428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30890" y="1589628"/>
                <a:ext cx="1659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5EB8936-4947-6EB8-B5CF-97FFDA115421}"/>
                  </a:ext>
                </a:extLst>
              </p14:cNvPr>
              <p14:cNvContentPartPr/>
              <p14:nvPr/>
            </p14:nvContentPartPr>
            <p14:xfrm>
              <a:off x="6374090" y="6509748"/>
              <a:ext cx="1584720" cy="590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5EB8936-4947-6EB8-B5CF-97FFDA11542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5090" y="6501108"/>
                <a:ext cx="16023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DC29E8B-7FB6-5468-F35D-A9A3CE2A6C92}"/>
                  </a:ext>
                </a:extLst>
              </p14:cNvPr>
              <p14:cNvContentPartPr/>
              <p14:nvPr/>
            </p14:nvContentPartPr>
            <p14:xfrm>
              <a:off x="6325850" y="6423348"/>
              <a:ext cx="134280" cy="257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DC29E8B-7FB6-5468-F35D-A9A3CE2A6C9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17210" y="6414348"/>
                <a:ext cx="1519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C9FF212-7E48-70C6-6AD4-E382F3204DD7}"/>
                  </a:ext>
                </a:extLst>
              </p14:cNvPr>
              <p14:cNvContentPartPr/>
              <p14:nvPr/>
            </p14:nvContentPartPr>
            <p14:xfrm>
              <a:off x="4806290" y="6097908"/>
              <a:ext cx="1287000" cy="686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C9FF212-7E48-70C6-6AD4-E382F3204DD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97290" y="6088908"/>
                <a:ext cx="130464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FFCB4BB-9AFA-7570-F4BC-6B5124B432EE}"/>
                  </a:ext>
                </a:extLst>
              </p14:cNvPr>
              <p14:cNvContentPartPr/>
              <p14:nvPr/>
            </p14:nvContentPartPr>
            <p14:xfrm>
              <a:off x="5098250" y="6332268"/>
              <a:ext cx="274680" cy="285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FFCB4BB-9AFA-7570-F4BC-6B5124B432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89610" y="6323628"/>
                <a:ext cx="2923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46C3F85-9C07-4BF0-3073-EEE9854559B5}"/>
                  </a:ext>
                </a:extLst>
              </p14:cNvPr>
              <p14:cNvContentPartPr/>
              <p14:nvPr/>
            </p14:nvContentPartPr>
            <p14:xfrm>
              <a:off x="5452490" y="6275748"/>
              <a:ext cx="151560" cy="344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46C3F85-9C07-4BF0-3073-EEE9854559B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43490" y="6267108"/>
                <a:ext cx="16920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FE1D689-57F6-FED8-4A28-EB85A84114EF}"/>
                  </a:ext>
                </a:extLst>
              </p14:cNvPr>
              <p14:cNvContentPartPr/>
              <p14:nvPr/>
            </p14:nvContentPartPr>
            <p14:xfrm>
              <a:off x="5493530" y="6297708"/>
              <a:ext cx="310680" cy="329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FE1D689-57F6-FED8-4A28-EB85A84114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84530" y="6288708"/>
                <a:ext cx="3283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8380C08-CF06-D764-0B7F-821B0B206A96}"/>
                  </a:ext>
                </a:extLst>
              </p14:cNvPr>
              <p14:cNvContentPartPr/>
              <p14:nvPr/>
            </p14:nvContentPartPr>
            <p14:xfrm>
              <a:off x="2722970" y="2365788"/>
              <a:ext cx="2714400" cy="3671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8380C08-CF06-D764-0B7F-821B0B206A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14330" y="2356788"/>
                <a:ext cx="2732040" cy="36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94A006D-4E69-FDA3-3E34-BAD6C88C7697}"/>
                  </a:ext>
                </a:extLst>
              </p14:cNvPr>
              <p14:cNvContentPartPr/>
              <p14:nvPr/>
            </p14:nvContentPartPr>
            <p14:xfrm>
              <a:off x="2487530" y="2222148"/>
              <a:ext cx="367560" cy="245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94A006D-4E69-FDA3-3E34-BAD6C88C76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78890" y="2213508"/>
                <a:ext cx="3852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5E21F16-CE77-97DF-A3E2-C76B64470FEB}"/>
                  </a:ext>
                </a:extLst>
              </p14:cNvPr>
              <p14:cNvContentPartPr/>
              <p14:nvPr/>
            </p14:nvContentPartPr>
            <p14:xfrm>
              <a:off x="2924930" y="2873028"/>
              <a:ext cx="813600" cy="628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5E21F16-CE77-97DF-A3E2-C76B64470FE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15930" y="2864388"/>
                <a:ext cx="83124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53389CC-4637-E3BA-6D43-8E05E6879AE1}"/>
                  </a:ext>
                </a:extLst>
              </p14:cNvPr>
              <p14:cNvContentPartPr/>
              <p14:nvPr/>
            </p14:nvContentPartPr>
            <p14:xfrm>
              <a:off x="2978930" y="2911908"/>
              <a:ext cx="601560" cy="370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53389CC-4637-E3BA-6D43-8E05E6879AE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70290" y="2902908"/>
                <a:ext cx="61920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B523412-3E87-A785-2761-5579FC2EB457}"/>
                  </a:ext>
                </a:extLst>
              </p14:cNvPr>
              <p14:cNvContentPartPr/>
              <p14:nvPr/>
            </p14:nvContentPartPr>
            <p14:xfrm>
              <a:off x="4614050" y="6087828"/>
              <a:ext cx="1725120" cy="723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B523412-3E87-A785-2761-5579FC2EB45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05410" y="6079188"/>
                <a:ext cx="1742760" cy="7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7754DB9-7E6B-CE4F-B639-D29EF4B24A9F}"/>
                  </a:ext>
                </a:extLst>
              </p14:cNvPr>
              <p14:cNvContentPartPr/>
              <p14:nvPr/>
            </p14:nvContentPartPr>
            <p14:xfrm>
              <a:off x="3048410" y="5601108"/>
              <a:ext cx="1641960" cy="7110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7754DB9-7E6B-CE4F-B639-D29EF4B24A9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39410" y="5592468"/>
                <a:ext cx="165960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1671735-3E08-896A-1F2C-EEEE371EF232}"/>
                  </a:ext>
                </a:extLst>
              </p14:cNvPr>
              <p14:cNvContentPartPr/>
              <p14:nvPr/>
            </p14:nvContentPartPr>
            <p14:xfrm>
              <a:off x="2541530" y="5555028"/>
              <a:ext cx="605160" cy="40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1671735-3E08-896A-1F2C-EEEE371EF23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32890" y="5546388"/>
                <a:ext cx="622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5E5BE74-DA03-5DF9-6473-B26F9F94DF08}"/>
                  </a:ext>
                </a:extLst>
              </p14:cNvPr>
              <p14:cNvContentPartPr/>
              <p14:nvPr/>
            </p14:nvContentPartPr>
            <p14:xfrm>
              <a:off x="2713250" y="5574828"/>
              <a:ext cx="29520" cy="244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5E5BE74-DA03-5DF9-6473-B26F9F94DF0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04610" y="5566188"/>
                <a:ext cx="471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BE5B979-F9CD-4556-AD94-F05C71C45A05}"/>
                  </a:ext>
                </a:extLst>
              </p14:cNvPr>
              <p14:cNvContentPartPr/>
              <p14:nvPr/>
            </p14:nvContentPartPr>
            <p14:xfrm>
              <a:off x="1617770" y="5359548"/>
              <a:ext cx="371160" cy="360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BE5B979-F9CD-4556-AD94-F05C71C45A0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09130" y="5350908"/>
                <a:ext cx="3888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0F44EEC-DACD-74F2-BA5D-9BA204B6AE36}"/>
                  </a:ext>
                </a:extLst>
              </p14:cNvPr>
              <p14:cNvContentPartPr/>
              <p14:nvPr/>
            </p14:nvContentPartPr>
            <p14:xfrm>
              <a:off x="1941770" y="5318148"/>
              <a:ext cx="260640" cy="263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0F44EEC-DACD-74F2-BA5D-9BA204B6AE3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33130" y="5309148"/>
                <a:ext cx="2782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0DE080B-134D-ED3D-ACFA-2708A72102A7}"/>
                  </a:ext>
                </a:extLst>
              </p14:cNvPr>
              <p14:cNvContentPartPr/>
              <p14:nvPr/>
            </p14:nvContentPartPr>
            <p14:xfrm>
              <a:off x="2245250" y="5155428"/>
              <a:ext cx="203400" cy="3664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0DE080B-134D-ED3D-ACFA-2708A72102A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36250" y="5146428"/>
                <a:ext cx="2210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5D578D4-98B3-C1B9-C191-932BEE22C4AB}"/>
                  </a:ext>
                </a:extLst>
              </p14:cNvPr>
              <p14:cNvContentPartPr/>
              <p14:nvPr/>
            </p14:nvContentPartPr>
            <p14:xfrm>
              <a:off x="2438570" y="5258388"/>
              <a:ext cx="155880" cy="135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5D578D4-98B3-C1B9-C191-932BEE22C4A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29570" y="5249388"/>
                <a:ext cx="1735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9B0F12B-16C1-1A03-0D42-2EA60E7D1452}"/>
                  </a:ext>
                </a:extLst>
              </p14:cNvPr>
              <p14:cNvContentPartPr/>
              <p14:nvPr/>
            </p14:nvContentPartPr>
            <p14:xfrm>
              <a:off x="1501490" y="4988748"/>
              <a:ext cx="1374480" cy="891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9B0F12B-16C1-1A03-0D42-2EA60E7D145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92850" y="4980108"/>
                <a:ext cx="1392120" cy="90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E05ABA9-231E-0FE9-4B5F-053B4986FDC7}"/>
                  </a:ext>
                </a:extLst>
              </p14:cNvPr>
              <p14:cNvContentPartPr/>
              <p14:nvPr/>
            </p14:nvContentPartPr>
            <p14:xfrm>
              <a:off x="2704250" y="6156588"/>
              <a:ext cx="588960" cy="423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E05ABA9-231E-0FE9-4B5F-053B4986FDC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95250" y="6147588"/>
                <a:ext cx="6066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B9F0B94-253F-02D6-33D7-4744492EF898}"/>
                  </a:ext>
                </a:extLst>
              </p14:cNvPr>
              <p14:cNvContentPartPr/>
              <p14:nvPr/>
            </p14:nvContentPartPr>
            <p14:xfrm>
              <a:off x="2611370" y="6403548"/>
              <a:ext cx="206640" cy="3117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B9F0B94-253F-02D6-33D7-4744492EF89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02370" y="6394548"/>
                <a:ext cx="2242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89EAA92-FDC1-7BBF-BD44-3572028CB9F1}"/>
                  </a:ext>
                </a:extLst>
              </p14:cNvPr>
              <p14:cNvContentPartPr/>
              <p14:nvPr/>
            </p14:nvContentPartPr>
            <p14:xfrm>
              <a:off x="1349210" y="6354948"/>
              <a:ext cx="420120" cy="388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89EAA92-FDC1-7BBF-BD44-3572028CB9F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40210" y="6346308"/>
                <a:ext cx="43776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40F13E4-C26C-99E4-9811-BDEE24678012}"/>
                  </a:ext>
                </a:extLst>
              </p14:cNvPr>
              <p14:cNvContentPartPr/>
              <p14:nvPr/>
            </p14:nvContentPartPr>
            <p14:xfrm>
              <a:off x="1776890" y="6282588"/>
              <a:ext cx="142560" cy="323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40F13E4-C26C-99E4-9811-BDEE2467801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67890" y="6273948"/>
                <a:ext cx="1602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83D27BB-8043-20A3-27E8-A6935B6D6F6C}"/>
                  </a:ext>
                </a:extLst>
              </p14:cNvPr>
              <p14:cNvContentPartPr/>
              <p14:nvPr/>
            </p14:nvContentPartPr>
            <p14:xfrm>
              <a:off x="1956170" y="6238308"/>
              <a:ext cx="197640" cy="280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83D27BB-8043-20A3-27E8-A6935B6D6F6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47530" y="6229308"/>
                <a:ext cx="2152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5391269-50A3-D2CA-C422-354356328EC7}"/>
                  </a:ext>
                </a:extLst>
              </p14:cNvPr>
              <p14:cNvContentPartPr/>
              <p14:nvPr/>
            </p14:nvContentPartPr>
            <p14:xfrm>
              <a:off x="2233370" y="6174948"/>
              <a:ext cx="192240" cy="2138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5391269-50A3-D2CA-C422-354356328EC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24370" y="6166308"/>
                <a:ext cx="2098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18A9FA4-7FF0-AFD9-2156-D97853FE095A}"/>
                  </a:ext>
                </a:extLst>
              </p14:cNvPr>
              <p14:cNvContentPartPr/>
              <p14:nvPr/>
            </p14:nvContentPartPr>
            <p14:xfrm>
              <a:off x="2518850" y="6115548"/>
              <a:ext cx="91800" cy="252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18A9FA4-7FF0-AFD9-2156-D97853FE095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10210" y="6106908"/>
                <a:ext cx="1094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BBD866C-5ACA-F2DA-0B21-5D95EF80C911}"/>
                  </a:ext>
                </a:extLst>
              </p14:cNvPr>
              <p14:cNvContentPartPr/>
              <p14:nvPr/>
            </p14:nvContentPartPr>
            <p14:xfrm>
              <a:off x="1110530" y="5933748"/>
              <a:ext cx="1790280" cy="1011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BBD866C-5ACA-F2DA-0B21-5D95EF80C91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01530" y="5925108"/>
                <a:ext cx="1807920" cy="10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0FBE49B-F5F3-00D3-FFBA-1AB76F7430AF}"/>
                  </a:ext>
                </a:extLst>
              </p14:cNvPr>
              <p14:cNvContentPartPr/>
              <p14:nvPr/>
            </p14:nvContentPartPr>
            <p14:xfrm>
              <a:off x="74090" y="5983630"/>
              <a:ext cx="585360" cy="240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0FBE49B-F5F3-00D3-FFBA-1AB76F7430A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5090" y="5974990"/>
                <a:ext cx="603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5002E84-6055-940C-13A7-75456BB8472A}"/>
                  </a:ext>
                </a:extLst>
              </p14:cNvPr>
              <p14:cNvContentPartPr/>
              <p14:nvPr/>
            </p14:nvContentPartPr>
            <p14:xfrm>
              <a:off x="299450" y="6076150"/>
              <a:ext cx="162720" cy="376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5002E84-6055-940C-13A7-75456BB8472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0450" y="6067150"/>
                <a:ext cx="1803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1C91076-49B3-0674-25E8-768060308D38}"/>
                  </a:ext>
                </a:extLst>
              </p14:cNvPr>
              <p14:cNvContentPartPr/>
              <p14:nvPr/>
            </p14:nvContentPartPr>
            <p14:xfrm>
              <a:off x="488090" y="6074350"/>
              <a:ext cx="352080" cy="268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1C91076-49B3-0674-25E8-768060308D3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9090" y="6065350"/>
                <a:ext cx="3697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8C5FD34-EC5E-648F-18C6-F8926B5C3F2C}"/>
                  </a:ext>
                </a:extLst>
              </p14:cNvPr>
              <p14:cNvContentPartPr/>
              <p14:nvPr/>
            </p14:nvContentPartPr>
            <p14:xfrm>
              <a:off x="786530" y="5866270"/>
              <a:ext cx="214920" cy="279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8C5FD34-EC5E-648F-18C6-F8926B5C3F2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7890" y="5857630"/>
                <a:ext cx="2325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F72F68B-F78B-C2B8-59E8-6CBBBEEE5760}"/>
                  </a:ext>
                </a:extLst>
              </p14:cNvPr>
              <p14:cNvContentPartPr/>
              <p14:nvPr/>
            </p14:nvContentPartPr>
            <p14:xfrm>
              <a:off x="1001090" y="5772310"/>
              <a:ext cx="168480" cy="3290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F72F68B-F78B-C2B8-59E8-6CBBBEEE576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92450" y="5763670"/>
                <a:ext cx="1861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25147EA-F63E-9EEB-9D4F-57FA77A412EC}"/>
                  </a:ext>
                </a:extLst>
              </p14:cNvPr>
              <p14:cNvContentPartPr/>
              <p14:nvPr/>
            </p14:nvContentPartPr>
            <p14:xfrm>
              <a:off x="1164530" y="5836750"/>
              <a:ext cx="41760" cy="2138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25147EA-F63E-9EEB-9D4F-57FA77A412E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55890" y="5827750"/>
                <a:ext cx="594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A909710-0AB2-C106-80D8-BDBB21E989D9}"/>
                  </a:ext>
                </a:extLst>
              </p14:cNvPr>
              <p14:cNvContentPartPr/>
              <p14:nvPr/>
            </p14:nvContentPartPr>
            <p14:xfrm>
              <a:off x="1228250" y="5652070"/>
              <a:ext cx="205920" cy="380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A909710-0AB2-C106-80D8-BDBB21E989D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19610" y="5643070"/>
                <a:ext cx="2235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311A409-2505-E84E-E6D2-066014322EA9}"/>
                  </a:ext>
                </a:extLst>
              </p14:cNvPr>
              <p14:cNvContentPartPr/>
              <p14:nvPr/>
            </p14:nvContentPartPr>
            <p14:xfrm>
              <a:off x="1425890" y="5775190"/>
              <a:ext cx="57600" cy="124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311A409-2505-E84E-E6D2-066014322EA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16890" y="5766550"/>
                <a:ext cx="752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64318A7-AF25-5FE0-B4FE-35C8EE67CDAA}"/>
                  </a:ext>
                </a:extLst>
              </p14:cNvPr>
              <p14:cNvContentPartPr/>
              <p14:nvPr/>
            </p14:nvContentPartPr>
            <p14:xfrm>
              <a:off x="3725570" y="3332230"/>
              <a:ext cx="2409480" cy="2862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64318A7-AF25-5FE0-B4FE-35C8EE67CDA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16930" y="3323230"/>
                <a:ext cx="2427120" cy="28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2F90DE2-F839-FB76-BF37-E19FA75C6460}"/>
                  </a:ext>
                </a:extLst>
              </p14:cNvPr>
              <p14:cNvContentPartPr/>
              <p14:nvPr/>
            </p14:nvContentPartPr>
            <p14:xfrm>
              <a:off x="3441170" y="1987990"/>
              <a:ext cx="49680" cy="607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2F90DE2-F839-FB76-BF37-E19FA75C646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32530" y="1979350"/>
                <a:ext cx="6732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4032585-28A9-99F5-821A-A2D1F25CA8A6}"/>
                  </a:ext>
                </a:extLst>
              </p14:cNvPr>
              <p14:cNvContentPartPr/>
              <p14:nvPr/>
            </p14:nvContentPartPr>
            <p14:xfrm>
              <a:off x="3333170" y="1905190"/>
              <a:ext cx="352800" cy="189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4032585-28A9-99F5-821A-A2D1F25CA8A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24170" y="1896190"/>
                <a:ext cx="37044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6FE2321-910D-E719-38B8-203ADE5B5113}"/>
              </a:ext>
            </a:extLst>
          </p:cNvPr>
          <p:cNvGrpSpPr/>
          <p:nvPr/>
        </p:nvGrpSpPr>
        <p:grpSpPr>
          <a:xfrm>
            <a:off x="6950810" y="1885548"/>
            <a:ext cx="3902760" cy="4872240"/>
            <a:chOff x="6950810" y="1885548"/>
            <a:chExt cx="3902760" cy="48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1AE457-45EF-02E0-52CF-6D53D14C8307}"/>
                    </a:ext>
                  </a:extLst>
                </p14:cNvPr>
                <p14:cNvContentPartPr/>
                <p14:nvPr/>
              </p14:nvContentPartPr>
              <p14:xfrm>
                <a:off x="8534090" y="1930908"/>
                <a:ext cx="148320" cy="6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1AE457-45EF-02E0-52CF-6D53D14C83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25450" y="1921908"/>
                  <a:ext cx="165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FE5FC4-18E2-DBC3-E65A-35E20C464A15}"/>
                    </a:ext>
                  </a:extLst>
                </p14:cNvPr>
                <p14:cNvContentPartPr/>
                <p14:nvPr/>
              </p14:nvContentPartPr>
              <p14:xfrm>
                <a:off x="8534090" y="1995708"/>
                <a:ext cx="1551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FE5FC4-18E2-DBC3-E65A-35E20C464A1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25450" y="1987068"/>
                  <a:ext cx="172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ED13DA-9A5F-6AAF-FFFB-77F9D2AF3E00}"/>
                    </a:ext>
                  </a:extLst>
                </p14:cNvPr>
                <p14:cNvContentPartPr/>
                <p14:nvPr/>
              </p14:nvContentPartPr>
              <p14:xfrm>
                <a:off x="8551370" y="2074188"/>
                <a:ext cx="11268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ED13DA-9A5F-6AAF-FFFB-77F9D2AF3E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42730" y="2065548"/>
                  <a:ext cx="130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784B14-FCFB-F7D4-0465-BA566F8524F7}"/>
                    </a:ext>
                  </a:extLst>
                </p14:cNvPr>
                <p14:cNvContentPartPr/>
                <p14:nvPr/>
              </p14:nvContentPartPr>
              <p14:xfrm>
                <a:off x="8857370" y="1897068"/>
                <a:ext cx="237600" cy="150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784B14-FCFB-F7D4-0465-BA566F8524F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48370" y="1888428"/>
                  <a:ext cx="255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6A5EAD3-A812-5F84-ED7E-3F2443525466}"/>
                    </a:ext>
                  </a:extLst>
                </p14:cNvPr>
                <p14:cNvContentPartPr/>
                <p14:nvPr/>
              </p14:nvContentPartPr>
              <p14:xfrm>
                <a:off x="9150770" y="1885548"/>
                <a:ext cx="141120" cy="169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6A5EAD3-A812-5F84-ED7E-3F244352546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41770" y="1876548"/>
                  <a:ext cx="158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F83CC55-2E4C-9653-15EE-A88556AD1C18}"/>
                    </a:ext>
                  </a:extLst>
                </p14:cNvPr>
                <p14:cNvContentPartPr/>
                <p14:nvPr/>
              </p14:nvContentPartPr>
              <p14:xfrm>
                <a:off x="9202610" y="1991748"/>
                <a:ext cx="163800" cy="1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F83CC55-2E4C-9653-15EE-A88556AD1C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93970" y="1983108"/>
                  <a:ext cx="181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D53C3DD-A13C-6878-BA2A-3B437F13B3C0}"/>
                    </a:ext>
                  </a:extLst>
                </p14:cNvPr>
                <p14:cNvContentPartPr/>
                <p14:nvPr/>
              </p14:nvContentPartPr>
              <p14:xfrm>
                <a:off x="9390890" y="1908948"/>
                <a:ext cx="163080" cy="166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D53C3DD-A13C-6878-BA2A-3B437F13B3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82250" y="1900308"/>
                  <a:ext cx="180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BF0E119-0508-2B53-956B-62CF2A3D5EA2}"/>
                    </a:ext>
                  </a:extLst>
                </p14:cNvPr>
                <p14:cNvContentPartPr/>
                <p14:nvPr/>
              </p14:nvContentPartPr>
              <p14:xfrm>
                <a:off x="9607970" y="1940628"/>
                <a:ext cx="101520" cy="145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BF0E119-0508-2B53-956B-62CF2A3D5E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98970" y="1931628"/>
                  <a:ext cx="119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78806D9-0E2B-2C20-712A-C2728AE554D2}"/>
                    </a:ext>
                  </a:extLst>
                </p14:cNvPr>
                <p14:cNvContentPartPr/>
                <p14:nvPr/>
              </p14:nvContentPartPr>
              <p14:xfrm>
                <a:off x="9723890" y="1925508"/>
                <a:ext cx="152640" cy="181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78806D9-0E2B-2C20-712A-C2728AE554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14890" y="1916868"/>
                  <a:ext cx="170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4104B1-CBE8-681B-F37E-3F782E6A9B8D}"/>
                    </a:ext>
                  </a:extLst>
                </p14:cNvPr>
                <p14:cNvContentPartPr/>
                <p14:nvPr/>
              </p14:nvContentPartPr>
              <p14:xfrm>
                <a:off x="8090210" y="2160228"/>
                <a:ext cx="22680" cy="930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4104B1-CBE8-681B-F37E-3F782E6A9B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81210" y="2151588"/>
                  <a:ext cx="40320" cy="9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5865BF1-7273-6F49-86CE-27FC899157E5}"/>
                    </a:ext>
                  </a:extLst>
                </p14:cNvPr>
                <p14:cNvContentPartPr/>
                <p14:nvPr/>
              </p14:nvContentPartPr>
              <p14:xfrm>
                <a:off x="7874210" y="2939628"/>
                <a:ext cx="205920" cy="147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5865BF1-7273-6F49-86CE-27FC899157E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65570" y="2930988"/>
                  <a:ext cx="223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110131-2843-C5E3-2F08-45B71C3A5CEE}"/>
                    </a:ext>
                  </a:extLst>
                </p14:cNvPr>
                <p14:cNvContentPartPr/>
                <p14:nvPr/>
              </p14:nvContentPartPr>
              <p14:xfrm>
                <a:off x="8059250" y="2948628"/>
                <a:ext cx="173520" cy="185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110131-2843-C5E3-2F08-45B71C3A5C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50250" y="2939628"/>
                  <a:ext cx="191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482CFC-367F-1C57-539A-76D8B3F1FEFF}"/>
                    </a:ext>
                  </a:extLst>
                </p14:cNvPr>
                <p14:cNvContentPartPr/>
                <p14:nvPr/>
              </p14:nvContentPartPr>
              <p14:xfrm>
                <a:off x="7967090" y="3245628"/>
                <a:ext cx="363240" cy="293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482CFC-367F-1C57-539A-76D8B3F1FE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58450" y="3236988"/>
                  <a:ext cx="380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F7D753-E3F8-EE8F-BD1D-C8D332427A90}"/>
                    </a:ext>
                  </a:extLst>
                </p14:cNvPr>
                <p14:cNvContentPartPr/>
                <p14:nvPr/>
              </p14:nvContentPartPr>
              <p14:xfrm>
                <a:off x="7952330" y="3531468"/>
                <a:ext cx="397440" cy="305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F7D753-E3F8-EE8F-BD1D-C8D332427A9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43330" y="3522828"/>
                  <a:ext cx="4150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1FA36E-BF57-D88F-D08C-51D614FA8EF5}"/>
                    </a:ext>
                  </a:extLst>
                </p14:cNvPr>
                <p14:cNvContentPartPr/>
                <p14:nvPr/>
              </p14:nvContentPartPr>
              <p14:xfrm>
                <a:off x="8229530" y="3925308"/>
                <a:ext cx="89640" cy="444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1FA36E-BF57-D88F-D08C-51D614FA8EF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20530" y="3916668"/>
                  <a:ext cx="1072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7C8A61-AFD1-C080-3E7B-560386B1BD9A}"/>
                    </a:ext>
                  </a:extLst>
                </p14:cNvPr>
                <p14:cNvContentPartPr/>
                <p14:nvPr/>
              </p14:nvContentPartPr>
              <p14:xfrm>
                <a:off x="8140610" y="4315908"/>
                <a:ext cx="167400" cy="157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7C8A61-AFD1-C080-3E7B-560386B1BD9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31970" y="4307268"/>
                  <a:ext cx="185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F53A2A-FB5A-F5CC-AF64-131EF019125C}"/>
                    </a:ext>
                  </a:extLst>
                </p14:cNvPr>
                <p14:cNvContentPartPr/>
                <p14:nvPr/>
              </p14:nvContentPartPr>
              <p14:xfrm>
                <a:off x="8192810" y="4332468"/>
                <a:ext cx="212040" cy="146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F53A2A-FB5A-F5CC-AF64-131EF019125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83810" y="4323828"/>
                  <a:ext cx="229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B5FFF7-6F7B-DCC9-0B66-C30B9069EE8F}"/>
                    </a:ext>
                  </a:extLst>
                </p14:cNvPr>
                <p14:cNvContentPartPr/>
                <p14:nvPr/>
              </p14:nvContentPartPr>
              <p14:xfrm>
                <a:off x="7806170" y="4482228"/>
                <a:ext cx="1054440" cy="1058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B5FFF7-6F7B-DCC9-0B66-C30B9069EE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97530" y="4473228"/>
                  <a:ext cx="107208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567585-3A6A-DEF8-7965-76E649C32A2F}"/>
                    </a:ext>
                  </a:extLst>
                </p14:cNvPr>
                <p14:cNvContentPartPr/>
                <p14:nvPr/>
              </p14:nvContentPartPr>
              <p14:xfrm>
                <a:off x="7950890" y="4797948"/>
                <a:ext cx="246600" cy="304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567585-3A6A-DEF8-7965-76E649C32A2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41890" y="4789308"/>
                  <a:ext cx="264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3BA651-7D84-A4F8-F99C-8BA8A1C023D4}"/>
                    </a:ext>
                  </a:extLst>
                </p14:cNvPr>
                <p14:cNvContentPartPr/>
                <p14:nvPr/>
              </p14:nvContentPartPr>
              <p14:xfrm>
                <a:off x="8248970" y="4832868"/>
                <a:ext cx="246960" cy="299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3BA651-7D84-A4F8-F99C-8BA8A1C023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40330" y="4823868"/>
                  <a:ext cx="2646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C9B50-5D6E-5CC2-9971-C43D112E678F}"/>
                    </a:ext>
                  </a:extLst>
                </p14:cNvPr>
                <p14:cNvContentPartPr/>
                <p14:nvPr/>
              </p14:nvContentPartPr>
              <p14:xfrm>
                <a:off x="8336450" y="4963188"/>
                <a:ext cx="169200" cy="51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C9B50-5D6E-5CC2-9971-C43D112E678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27450" y="4954548"/>
                  <a:ext cx="186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CCAC384-FCD1-1CE9-6111-57FAED449CAA}"/>
                    </a:ext>
                  </a:extLst>
                </p14:cNvPr>
                <p14:cNvContentPartPr/>
                <p14:nvPr/>
              </p14:nvContentPartPr>
              <p14:xfrm>
                <a:off x="8554970" y="4823868"/>
                <a:ext cx="134280" cy="309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CCAC384-FCD1-1CE9-6111-57FAED449C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46330" y="4815228"/>
                  <a:ext cx="151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DD4B93D-C204-62E0-55E8-AFD81A87762C}"/>
                    </a:ext>
                  </a:extLst>
                </p14:cNvPr>
                <p14:cNvContentPartPr/>
                <p14:nvPr/>
              </p14:nvContentPartPr>
              <p14:xfrm>
                <a:off x="8386130" y="5456748"/>
                <a:ext cx="10800" cy="497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DD4B93D-C204-62E0-55E8-AFD81A8776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77490" y="5448108"/>
                  <a:ext cx="284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5E9552-7C49-12FC-1510-5AD68677E56A}"/>
                    </a:ext>
                  </a:extLst>
                </p14:cNvPr>
                <p14:cNvContentPartPr/>
                <p14:nvPr/>
              </p14:nvContentPartPr>
              <p14:xfrm>
                <a:off x="8311250" y="5840148"/>
                <a:ext cx="228240" cy="173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5E9552-7C49-12FC-1510-5AD68677E56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02610" y="5831148"/>
                  <a:ext cx="245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2BF162D-D7F2-80F0-4BAC-DE6A10C790A1}"/>
                    </a:ext>
                  </a:extLst>
                </p14:cNvPr>
                <p14:cNvContentPartPr/>
                <p14:nvPr/>
              </p14:nvContentPartPr>
              <p14:xfrm>
                <a:off x="8140610" y="5923308"/>
                <a:ext cx="640080" cy="552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2BF162D-D7F2-80F0-4BAC-DE6A10C790A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31610" y="5914308"/>
                  <a:ext cx="6577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2EAADB-6BFC-A7D3-699F-6126BD59D9F4}"/>
                    </a:ext>
                  </a:extLst>
                </p14:cNvPr>
                <p14:cNvContentPartPr/>
                <p14:nvPr/>
              </p14:nvContentPartPr>
              <p14:xfrm>
                <a:off x="8327810" y="6164508"/>
                <a:ext cx="313920" cy="216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2EAADB-6BFC-A7D3-699F-6126BD59D9F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19170" y="6155508"/>
                  <a:ext cx="331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9D74EF-74EB-33E5-8947-38B64E59F367}"/>
                    </a:ext>
                  </a:extLst>
                </p14:cNvPr>
                <p14:cNvContentPartPr/>
                <p14:nvPr/>
              </p14:nvContentPartPr>
              <p14:xfrm>
                <a:off x="8985890" y="5946348"/>
                <a:ext cx="532800" cy="499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9D74EF-74EB-33E5-8947-38B64E59F3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77250" y="5937348"/>
                  <a:ext cx="5504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995186D-B278-7ADF-0598-AC062B2A7C09}"/>
                    </a:ext>
                  </a:extLst>
                </p14:cNvPr>
                <p14:cNvContentPartPr/>
                <p14:nvPr/>
              </p14:nvContentPartPr>
              <p14:xfrm>
                <a:off x="9192890" y="6134988"/>
                <a:ext cx="237960" cy="165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995186D-B278-7ADF-0598-AC062B2A7C0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84250" y="6126348"/>
                  <a:ext cx="255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E4182F-1E23-2783-4663-17560B1BEAED}"/>
                    </a:ext>
                  </a:extLst>
                </p14:cNvPr>
                <p14:cNvContentPartPr/>
                <p14:nvPr/>
              </p14:nvContentPartPr>
              <p14:xfrm>
                <a:off x="9172010" y="6125628"/>
                <a:ext cx="227880" cy="186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E4182F-1E23-2783-4663-17560B1BEA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63370" y="6116988"/>
                  <a:ext cx="245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44589CE-956A-C3A0-F55C-07DD626ED215}"/>
                    </a:ext>
                  </a:extLst>
                </p14:cNvPr>
                <p14:cNvContentPartPr/>
                <p14:nvPr/>
              </p14:nvContentPartPr>
              <p14:xfrm>
                <a:off x="10461170" y="5672748"/>
                <a:ext cx="392400" cy="40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44589CE-956A-C3A0-F55C-07DD626ED2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52170" y="5663748"/>
                  <a:ext cx="4100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A54B5D-F05B-E90B-2A22-D40E409A82D7}"/>
                    </a:ext>
                  </a:extLst>
                </p14:cNvPr>
                <p14:cNvContentPartPr/>
                <p14:nvPr/>
              </p14:nvContentPartPr>
              <p14:xfrm>
                <a:off x="10480250" y="6016908"/>
                <a:ext cx="333360" cy="273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A54B5D-F05B-E90B-2A22-D40E409A82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471250" y="6008268"/>
                  <a:ext cx="351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BAC6C8-5675-70D7-CDB8-8BBE215F64B5}"/>
                    </a:ext>
                  </a:extLst>
                </p14:cNvPr>
                <p14:cNvContentPartPr/>
                <p14:nvPr/>
              </p14:nvContentPartPr>
              <p14:xfrm>
                <a:off x="9806330" y="6016908"/>
                <a:ext cx="635400" cy="21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BAC6C8-5675-70D7-CDB8-8BBE215F64B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97690" y="6008268"/>
                  <a:ext cx="653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365D06-7C07-E43A-268D-D093D6AD028E}"/>
                    </a:ext>
                  </a:extLst>
                </p14:cNvPr>
                <p14:cNvContentPartPr/>
                <p14:nvPr/>
              </p14:nvContentPartPr>
              <p14:xfrm>
                <a:off x="9788690" y="5916468"/>
                <a:ext cx="130680" cy="219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365D06-7C07-E43A-268D-D093D6AD02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80050" y="5907828"/>
                  <a:ext cx="148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45F694-638B-6BF9-E9DC-06496EF6669F}"/>
                    </a:ext>
                  </a:extLst>
                </p14:cNvPr>
                <p14:cNvContentPartPr/>
                <p14:nvPr/>
              </p14:nvContentPartPr>
              <p14:xfrm>
                <a:off x="10482770" y="5211948"/>
                <a:ext cx="28080" cy="341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45F694-638B-6BF9-E9DC-06496EF666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74130" y="5202948"/>
                  <a:ext cx="457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B70651-CC29-4A82-3A59-068D9354BD46}"/>
                    </a:ext>
                  </a:extLst>
                </p14:cNvPr>
                <p14:cNvContentPartPr/>
                <p14:nvPr/>
              </p14:nvContentPartPr>
              <p14:xfrm>
                <a:off x="10412210" y="5277828"/>
                <a:ext cx="226440" cy="130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B70651-CC29-4A82-3A59-068D9354BD4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03570" y="5269188"/>
                  <a:ext cx="244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315BC5-2B63-11EA-317E-9A320E30F772}"/>
                    </a:ext>
                  </a:extLst>
                </p14:cNvPr>
                <p14:cNvContentPartPr/>
                <p14:nvPr/>
              </p14:nvContentPartPr>
              <p14:xfrm>
                <a:off x="10756370" y="5295108"/>
                <a:ext cx="52560" cy="205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315BC5-2B63-11EA-317E-9A320E30F7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47730" y="5286108"/>
                  <a:ext cx="70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BD1083-D6CA-018A-CDD7-15F2EB3DC059}"/>
                    </a:ext>
                  </a:extLst>
                </p14:cNvPr>
                <p14:cNvContentPartPr/>
                <p14:nvPr/>
              </p14:nvContentPartPr>
              <p14:xfrm>
                <a:off x="9477290" y="5456748"/>
                <a:ext cx="167760" cy="226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BD1083-D6CA-018A-CDD7-15F2EB3DC0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68290" y="5448108"/>
                  <a:ext cx="185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F879C6-ACA4-0C67-B5BB-5D979FD7B6C1}"/>
                    </a:ext>
                  </a:extLst>
                </p14:cNvPr>
                <p14:cNvContentPartPr/>
                <p14:nvPr/>
              </p14:nvContentPartPr>
              <p14:xfrm>
                <a:off x="9648650" y="5485188"/>
                <a:ext cx="174960" cy="180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F879C6-ACA4-0C67-B5BB-5D979FD7B6C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40010" y="5476188"/>
                  <a:ext cx="192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E1B1A9-5CEC-1B71-7311-D4AAF872EFCF}"/>
                    </a:ext>
                  </a:extLst>
                </p14:cNvPr>
                <p14:cNvContentPartPr/>
                <p14:nvPr/>
              </p14:nvContentPartPr>
              <p14:xfrm>
                <a:off x="9861770" y="5521188"/>
                <a:ext cx="120960" cy="229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E1B1A9-5CEC-1B71-7311-D4AAF872EF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53130" y="5512188"/>
                  <a:ext cx="138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655795-F7DE-A00D-2EF0-8C0EDC9462E9}"/>
                    </a:ext>
                  </a:extLst>
                </p14:cNvPr>
                <p14:cNvContentPartPr/>
                <p14:nvPr/>
              </p14:nvContentPartPr>
              <p14:xfrm>
                <a:off x="9426530" y="5368548"/>
                <a:ext cx="735480" cy="560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655795-F7DE-A00D-2EF0-8C0EDC9462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17530" y="5359908"/>
                  <a:ext cx="75312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0BDBE5A-4A79-A878-5E89-E6D08FBC4266}"/>
                    </a:ext>
                  </a:extLst>
                </p14:cNvPr>
                <p14:cNvContentPartPr/>
                <p14:nvPr/>
              </p14:nvContentPartPr>
              <p14:xfrm>
                <a:off x="8507090" y="3460908"/>
                <a:ext cx="222120" cy="237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0BDBE5A-4A79-A878-5E89-E6D08FBC426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98450" y="3451908"/>
                  <a:ext cx="239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2FD613-57C7-67D9-B750-7E6BB0B5C39A}"/>
                    </a:ext>
                  </a:extLst>
                </p14:cNvPr>
                <p14:cNvContentPartPr/>
                <p14:nvPr/>
              </p14:nvContentPartPr>
              <p14:xfrm>
                <a:off x="8702930" y="3561708"/>
                <a:ext cx="160200" cy="111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2FD613-57C7-67D9-B750-7E6BB0B5C39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93930" y="3553068"/>
                  <a:ext cx="177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49B618C-133E-D035-27B2-B59BDAEBC47F}"/>
                    </a:ext>
                  </a:extLst>
                </p14:cNvPr>
                <p14:cNvContentPartPr/>
                <p14:nvPr/>
              </p14:nvContentPartPr>
              <p14:xfrm>
                <a:off x="8947010" y="3472068"/>
                <a:ext cx="21240" cy="246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49B618C-133E-D035-27B2-B59BDAEBC47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938010" y="3463068"/>
                  <a:ext cx="38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3710F5F-0D33-F20D-0892-DBDA08CA9678}"/>
                    </a:ext>
                  </a:extLst>
                </p14:cNvPr>
                <p14:cNvContentPartPr/>
                <p14:nvPr/>
              </p14:nvContentPartPr>
              <p14:xfrm>
                <a:off x="8823170" y="3459468"/>
                <a:ext cx="323640" cy="245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3710F5F-0D33-F20D-0892-DBDA08CA96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14170" y="3450828"/>
                  <a:ext cx="3412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8E85A2-B2A2-9256-AF17-45CA6C1A255A}"/>
                    </a:ext>
                  </a:extLst>
                </p14:cNvPr>
                <p14:cNvContentPartPr/>
                <p14:nvPr/>
              </p14:nvContentPartPr>
              <p14:xfrm>
                <a:off x="8466410" y="6439188"/>
                <a:ext cx="1058760" cy="318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8E85A2-B2A2-9256-AF17-45CA6C1A255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57410" y="6430548"/>
                  <a:ext cx="10764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47742B9-1A55-B350-9660-35A1B3C8D9B3}"/>
                    </a:ext>
                  </a:extLst>
                </p14:cNvPr>
                <p14:cNvContentPartPr/>
                <p14:nvPr/>
              </p14:nvContentPartPr>
              <p14:xfrm>
                <a:off x="8700770" y="6471228"/>
                <a:ext cx="227880" cy="235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7742B9-1A55-B350-9660-35A1B3C8D9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92130" y="6462228"/>
                  <a:ext cx="245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9E30EF-23A9-7D93-5051-EAEBE9B003A7}"/>
                    </a:ext>
                  </a:extLst>
                </p14:cNvPr>
                <p14:cNvContentPartPr/>
                <p14:nvPr/>
              </p14:nvContentPartPr>
              <p14:xfrm>
                <a:off x="8966090" y="6523428"/>
                <a:ext cx="38520" cy="178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9E30EF-23A9-7D93-5051-EAEBE9B003A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57450" y="6514428"/>
                  <a:ext cx="56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B100B8B-0691-FD79-F3FE-722A8F1286E5}"/>
                    </a:ext>
                  </a:extLst>
                </p14:cNvPr>
                <p14:cNvContentPartPr/>
                <p14:nvPr/>
              </p14:nvContentPartPr>
              <p14:xfrm>
                <a:off x="9086690" y="6562308"/>
                <a:ext cx="86760" cy="86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B100B8B-0691-FD79-F3FE-722A8F1286E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78050" y="6553668"/>
                  <a:ext cx="104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27004F7-3268-54E4-49B9-3536EF33E492}"/>
                    </a:ext>
                  </a:extLst>
                </p14:cNvPr>
                <p14:cNvContentPartPr/>
                <p14:nvPr/>
              </p14:nvContentPartPr>
              <p14:xfrm>
                <a:off x="9202970" y="6545028"/>
                <a:ext cx="176040" cy="174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27004F7-3268-54E4-49B9-3536EF33E4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94330" y="6536028"/>
                  <a:ext cx="193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5AD69CD-FD99-1E39-6DC5-5285D2D063D5}"/>
                    </a:ext>
                  </a:extLst>
                </p14:cNvPr>
                <p14:cNvContentPartPr/>
                <p14:nvPr/>
              </p14:nvContentPartPr>
              <p14:xfrm>
                <a:off x="7058810" y="3507708"/>
                <a:ext cx="763200" cy="2844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5AD69CD-FD99-1E39-6DC5-5285D2D063D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49810" y="3499068"/>
                  <a:ext cx="780840" cy="28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CD9280-CAEF-1446-B32D-2CDC1A2E79F2}"/>
                    </a:ext>
                  </a:extLst>
                </p14:cNvPr>
                <p14:cNvContentPartPr/>
                <p14:nvPr/>
              </p14:nvContentPartPr>
              <p14:xfrm>
                <a:off x="7773770" y="6233628"/>
                <a:ext cx="141120" cy="290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CD9280-CAEF-1446-B32D-2CDC1A2E79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64770" y="6224628"/>
                  <a:ext cx="158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5489E50-99BA-2371-DF07-1AD669222E2D}"/>
                    </a:ext>
                  </a:extLst>
                </p14:cNvPr>
                <p14:cNvContentPartPr/>
                <p14:nvPr/>
              </p14:nvContentPartPr>
              <p14:xfrm>
                <a:off x="6950810" y="4525990"/>
                <a:ext cx="610560" cy="880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5489E50-99BA-2371-DF07-1AD669222E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42170" y="4517350"/>
                  <a:ext cx="62820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477AD4-EDF2-0AAC-BC03-08D28006B7BE}"/>
                    </a:ext>
                  </a:extLst>
                </p14:cNvPr>
                <p14:cNvContentPartPr/>
                <p14:nvPr/>
              </p14:nvContentPartPr>
              <p14:xfrm>
                <a:off x="7393970" y="5329150"/>
                <a:ext cx="271800" cy="172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477AD4-EDF2-0AAC-BC03-08D28006B7B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84970" y="5320150"/>
                  <a:ext cx="289440" cy="18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0303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10A729-8F40-5A04-8C5A-2BCD320F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11710769" cy="6198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DD2B1-A926-33A0-3E3A-41F9C157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7" y="276532"/>
            <a:ext cx="11851185" cy="6304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9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24104-0611-AE01-8D9C-577D1198A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11512520" cy="579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56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B4FAB-7033-16EA-30C5-3822AA55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11642501" cy="609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080FC-1404-9EE6-DFDE-7C3859E49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107797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F6F2DE-2D3E-FFF9-6C37-8270E138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8857"/>
            <a:ext cx="10364098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07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36E30-E097-6169-952B-CD92C56D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3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048000" y="1038367"/>
            <a:ext cx="7553473" cy="5866312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3810000" y="1423628"/>
            <a:ext cx="6510264" cy="50116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Introduction to SAP Signavio Process Insights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Insights in action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Insights, discovery edition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Introduction to SAP Signavio Process Intelligence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Intelligence: from</a:t>
            </a:r>
            <a:r>
              <a:rPr kumimoji="0" lang="en-US" sz="2000" b="0" i="0" u="none" strike="noStrike" kern="1200" cap="none" spc="-5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prerequisites to successful data import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 in action – part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000" kern="1200" spc="-5" dirty="0">
              <a:solidFill>
                <a:prstClr val="white"/>
              </a:solidFill>
              <a:latin typeface="Calibri"/>
              <a:ea typeface="+mn-ea"/>
              <a:cs typeface="Arial 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 MT"/>
              </a:rPr>
              <a:t>SAP Signavio Process Intelligence in action – part 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2383" y="279211"/>
            <a:ext cx="330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Unit-3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823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DAC6B-505E-2065-8FFA-968D34B6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11541304" cy="609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50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C5F3B-9E1A-58FB-D8BA-CAC227BD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11642430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7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E13E0-0D69-1246-393A-212A2C37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11207932" cy="594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33752-98AE-211D-0ACC-0332A728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10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2539A609-E663-8518-2867-5E73C054EB4F}"/>
              </a:ext>
            </a:extLst>
          </p:cNvPr>
          <p:cNvGrpSpPr/>
          <p:nvPr/>
        </p:nvGrpSpPr>
        <p:grpSpPr>
          <a:xfrm>
            <a:off x="594650" y="911748"/>
            <a:ext cx="10915920" cy="5834880"/>
            <a:chOff x="594650" y="911748"/>
            <a:chExt cx="10915920" cy="58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530C218-7D0B-A825-9CBF-DF1312C79317}"/>
                    </a:ext>
                  </a:extLst>
                </p14:cNvPr>
                <p14:cNvContentPartPr/>
                <p14:nvPr/>
              </p14:nvContentPartPr>
              <p14:xfrm>
                <a:off x="5839490" y="4165068"/>
                <a:ext cx="41400" cy="765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530C218-7D0B-A825-9CBF-DF1312C7931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30490" y="4156068"/>
                  <a:ext cx="5904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7926E48-8907-3B1D-E143-49D330900390}"/>
                    </a:ext>
                  </a:extLst>
                </p14:cNvPr>
                <p14:cNvContentPartPr/>
                <p14:nvPr/>
              </p14:nvContentPartPr>
              <p14:xfrm>
                <a:off x="5656970" y="4827468"/>
                <a:ext cx="317520" cy="142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7926E48-8907-3B1D-E143-49D3309003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47970" y="4818468"/>
                  <a:ext cx="335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CCF62B0-DB0B-B580-A68A-770E79FCD3E7}"/>
                    </a:ext>
                  </a:extLst>
                </p14:cNvPr>
                <p14:cNvContentPartPr/>
                <p14:nvPr/>
              </p14:nvContentPartPr>
              <p14:xfrm>
                <a:off x="4985210" y="4974708"/>
                <a:ext cx="2518920" cy="1173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CCF62B0-DB0B-B580-A68A-770E79FCD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76210" y="4965708"/>
                  <a:ext cx="2536560" cy="11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AC4891-9867-5E7C-EBF2-FE5DD5A5D492}"/>
                    </a:ext>
                  </a:extLst>
                </p14:cNvPr>
                <p14:cNvContentPartPr/>
                <p14:nvPr/>
              </p14:nvContentPartPr>
              <p14:xfrm>
                <a:off x="5381210" y="5335788"/>
                <a:ext cx="330480" cy="455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AC4891-9867-5E7C-EBF2-FE5DD5A5D4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72570" y="5327148"/>
                  <a:ext cx="3481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4EE976-01F5-4FA6-7421-CB48C71D5F1B}"/>
                    </a:ext>
                  </a:extLst>
                </p14:cNvPr>
                <p14:cNvContentPartPr/>
                <p14:nvPr/>
              </p14:nvContentPartPr>
              <p14:xfrm>
                <a:off x="5792690" y="5546748"/>
                <a:ext cx="273960" cy="205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4EE976-01F5-4FA6-7421-CB48C71D5F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3690" y="5538108"/>
                  <a:ext cx="291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2573C58-6A48-997A-EA25-ECEDAB5A8F40}"/>
                    </a:ext>
                  </a:extLst>
                </p14:cNvPr>
                <p14:cNvContentPartPr/>
                <p14:nvPr/>
              </p14:nvContentPartPr>
              <p14:xfrm>
                <a:off x="6154130" y="5351268"/>
                <a:ext cx="51120" cy="417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2573C58-6A48-997A-EA25-ECEDAB5A8F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5130" y="5342268"/>
                  <a:ext cx="687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A5B740A-399A-94CD-B259-9EE84B962C57}"/>
                    </a:ext>
                  </a:extLst>
                </p14:cNvPr>
                <p14:cNvContentPartPr/>
                <p14:nvPr/>
              </p14:nvContentPartPr>
              <p14:xfrm>
                <a:off x="6263210" y="5511828"/>
                <a:ext cx="307440" cy="182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A5B740A-399A-94CD-B259-9EE84B962C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54210" y="5503188"/>
                  <a:ext cx="325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BA7E00-7E97-CC4C-B028-54D054ED4D94}"/>
                    </a:ext>
                  </a:extLst>
                </p14:cNvPr>
                <p14:cNvContentPartPr/>
                <p14:nvPr/>
              </p14:nvContentPartPr>
              <p14:xfrm>
                <a:off x="6597650" y="5440188"/>
                <a:ext cx="146880" cy="198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BA7E00-7E97-CC4C-B028-54D054ED4D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9010" y="5431548"/>
                  <a:ext cx="164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6762BBC-92FA-8053-3FF5-38C3990461BE}"/>
                    </a:ext>
                  </a:extLst>
                </p14:cNvPr>
                <p14:cNvContentPartPr/>
                <p14:nvPr/>
              </p14:nvContentPartPr>
              <p14:xfrm>
                <a:off x="6855770" y="5476908"/>
                <a:ext cx="191520" cy="215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6762BBC-92FA-8053-3FF5-38C3990461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46770" y="5468268"/>
                  <a:ext cx="209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6948656-C408-840A-AE64-44BD717B6BEE}"/>
                    </a:ext>
                  </a:extLst>
                </p14:cNvPr>
                <p14:cNvContentPartPr/>
                <p14:nvPr/>
              </p14:nvContentPartPr>
              <p14:xfrm>
                <a:off x="706970" y="4994508"/>
                <a:ext cx="2171880" cy="1046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6948656-C408-840A-AE64-44BD717B6B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7970" y="4985508"/>
                  <a:ext cx="218952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DA1A667-4AA1-1AB3-7679-48348CB6C13D}"/>
                    </a:ext>
                  </a:extLst>
                </p14:cNvPr>
                <p14:cNvContentPartPr/>
                <p14:nvPr/>
              </p14:nvContentPartPr>
              <p14:xfrm>
                <a:off x="1287650" y="5458548"/>
                <a:ext cx="42120" cy="254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DA1A667-4AA1-1AB3-7679-48348CB6C1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79010" y="5449548"/>
                  <a:ext cx="59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5B1B459-6B06-C901-C726-5DA423FD09BE}"/>
                    </a:ext>
                  </a:extLst>
                </p14:cNvPr>
                <p14:cNvContentPartPr/>
                <p14:nvPr/>
              </p14:nvContentPartPr>
              <p14:xfrm>
                <a:off x="1251650" y="5336868"/>
                <a:ext cx="216360" cy="209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5B1B459-6B06-C901-C726-5DA423FD09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43010" y="5327868"/>
                  <a:ext cx="234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3D78D53-0340-9E35-7547-8E390FADF7DF}"/>
                    </a:ext>
                  </a:extLst>
                </p14:cNvPr>
                <p14:cNvContentPartPr/>
                <p14:nvPr/>
              </p14:nvContentPartPr>
              <p14:xfrm>
                <a:off x="1688690" y="5348748"/>
                <a:ext cx="294840" cy="304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3D78D53-0340-9E35-7547-8E390FADF7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80050" y="5339748"/>
                  <a:ext cx="3124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5704CE-EC00-D52F-FA29-A877B46EFFC6}"/>
                    </a:ext>
                  </a:extLst>
                </p14:cNvPr>
                <p14:cNvContentPartPr/>
                <p14:nvPr/>
              </p14:nvContentPartPr>
              <p14:xfrm>
                <a:off x="1587890" y="5263068"/>
                <a:ext cx="355320" cy="194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5704CE-EC00-D52F-FA29-A877B46EFF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78890" y="5254068"/>
                  <a:ext cx="372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EDEBF3-8723-5BE0-773D-09AABF1B9D16}"/>
                    </a:ext>
                  </a:extLst>
                </p14:cNvPr>
                <p14:cNvContentPartPr/>
                <p14:nvPr/>
              </p14:nvContentPartPr>
              <p14:xfrm>
                <a:off x="759170" y="4512468"/>
                <a:ext cx="407880" cy="397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EDEBF3-8723-5BE0-773D-09AABF1B9D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0530" y="4503468"/>
                  <a:ext cx="4255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23B3EF-D852-C095-69A5-5F77531321BB}"/>
                    </a:ext>
                  </a:extLst>
                </p14:cNvPr>
                <p14:cNvContentPartPr/>
                <p14:nvPr/>
              </p14:nvContentPartPr>
              <p14:xfrm>
                <a:off x="1081370" y="4552788"/>
                <a:ext cx="243360" cy="29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23B3EF-D852-C095-69A5-5F77531321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2730" y="4544148"/>
                  <a:ext cx="261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E80E889-73FC-AD13-07FF-2B7D23D77209}"/>
                    </a:ext>
                  </a:extLst>
                </p14:cNvPr>
                <p14:cNvContentPartPr/>
                <p14:nvPr/>
              </p14:nvContentPartPr>
              <p14:xfrm>
                <a:off x="1518410" y="4469628"/>
                <a:ext cx="154800" cy="378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E80E889-73FC-AD13-07FF-2B7D23D772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410" y="4460628"/>
                  <a:ext cx="172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033D390-6184-344A-6097-CB59F5AF2AC1}"/>
                    </a:ext>
                  </a:extLst>
                </p14:cNvPr>
                <p14:cNvContentPartPr/>
                <p14:nvPr/>
              </p14:nvContentPartPr>
              <p14:xfrm>
                <a:off x="3706490" y="5365308"/>
                <a:ext cx="1307880" cy="239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033D390-6184-344A-6097-CB59F5AF2A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7490" y="5356308"/>
                  <a:ext cx="1325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CD0B32-82F8-A60A-C333-AE9A1E00533A}"/>
                    </a:ext>
                  </a:extLst>
                </p14:cNvPr>
                <p14:cNvContentPartPr/>
                <p14:nvPr/>
              </p14:nvContentPartPr>
              <p14:xfrm>
                <a:off x="3619370" y="5250468"/>
                <a:ext cx="136800" cy="159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CD0B32-82F8-A60A-C333-AE9A1E0053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10730" y="5241828"/>
                  <a:ext cx="154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12FD0B9-01A1-5BFA-5E07-17BBCCDB45FB}"/>
                    </a:ext>
                  </a:extLst>
                </p14:cNvPr>
                <p14:cNvContentPartPr/>
                <p14:nvPr/>
              </p14:nvContentPartPr>
              <p14:xfrm>
                <a:off x="2695970" y="5329308"/>
                <a:ext cx="981720" cy="45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12FD0B9-01A1-5BFA-5E07-17BBCCDB45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86970" y="5320308"/>
                  <a:ext cx="999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4C8D92-64F8-7B09-1A9D-3968C20F154B}"/>
                    </a:ext>
                  </a:extLst>
                </p14:cNvPr>
                <p14:cNvContentPartPr/>
                <p14:nvPr/>
              </p14:nvContentPartPr>
              <p14:xfrm>
                <a:off x="594650" y="2643348"/>
                <a:ext cx="915120" cy="169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4C8D92-64F8-7B09-1A9D-3968C20F154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010" y="2634348"/>
                  <a:ext cx="932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8414B7-D3E7-51A8-59EE-427723C837AA}"/>
                    </a:ext>
                  </a:extLst>
                </p14:cNvPr>
                <p14:cNvContentPartPr/>
                <p14:nvPr/>
              </p14:nvContentPartPr>
              <p14:xfrm>
                <a:off x="1562330" y="2255628"/>
                <a:ext cx="21960" cy="117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8414B7-D3E7-51A8-59EE-427723C837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53330" y="2246628"/>
                  <a:ext cx="3960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655EC9-0BBB-8DAB-8AB3-D800B34FA709}"/>
                    </a:ext>
                  </a:extLst>
                </p14:cNvPr>
                <p14:cNvContentPartPr/>
                <p14:nvPr/>
              </p14:nvContentPartPr>
              <p14:xfrm>
                <a:off x="1592570" y="3195228"/>
                <a:ext cx="2008800" cy="10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655EC9-0BBB-8DAB-8AB3-D800B34FA7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83570" y="3186228"/>
                  <a:ext cx="2026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358916-7949-4D7E-6925-4C6B512FAFA0}"/>
                    </a:ext>
                  </a:extLst>
                </p14:cNvPr>
                <p14:cNvContentPartPr/>
                <p14:nvPr/>
              </p14:nvContentPartPr>
              <p14:xfrm>
                <a:off x="1695170" y="2218548"/>
                <a:ext cx="2067120" cy="16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358916-7949-4D7E-6925-4C6B512FAFA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86530" y="2209908"/>
                  <a:ext cx="2084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39E517-64E7-200B-D964-3975ABD2D4B3}"/>
                    </a:ext>
                  </a:extLst>
                </p14:cNvPr>
                <p14:cNvContentPartPr/>
                <p14:nvPr/>
              </p14:nvContentPartPr>
              <p14:xfrm>
                <a:off x="3433610" y="2375148"/>
                <a:ext cx="57240" cy="954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39E517-64E7-200B-D964-3975ABD2D4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24970" y="2366148"/>
                  <a:ext cx="7488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CA94F3-323D-F296-310E-FB73E32F2BD9}"/>
                    </a:ext>
                  </a:extLst>
                </p14:cNvPr>
                <p14:cNvContentPartPr/>
                <p14:nvPr/>
              </p14:nvContentPartPr>
              <p14:xfrm>
                <a:off x="1948970" y="2702028"/>
                <a:ext cx="339840" cy="25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CA94F3-323D-F296-310E-FB73E32F2B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39970" y="2693028"/>
                  <a:ext cx="357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45FCD5-20FA-A0F5-4595-B4DEA2119135}"/>
                    </a:ext>
                  </a:extLst>
                </p14:cNvPr>
                <p14:cNvContentPartPr/>
                <p14:nvPr/>
              </p14:nvContentPartPr>
              <p14:xfrm>
                <a:off x="2310410" y="2712468"/>
                <a:ext cx="155520" cy="32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45FCD5-20FA-A0F5-4595-B4DEA21191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01770" y="2703468"/>
                  <a:ext cx="173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A21432-8E9D-4F28-CD64-FC9351E74A1C}"/>
                    </a:ext>
                  </a:extLst>
                </p14:cNvPr>
                <p14:cNvContentPartPr/>
                <p14:nvPr/>
              </p14:nvContentPartPr>
              <p14:xfrm>
                <a:off x="2620010" y="2768628"/>
                <a:ext cx="203760" cy="271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A21432-8E9D-4F28-CD64-FC9351E74A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11370" y="2759628"/>
                  <a:ext cx="221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5F5A7A-C1DB-A2AB-D50C-C65CB3454307}"/>
                    </a:ext>
                  </a:extLst>
                </p14:cNvPr>
                <p14:cNvContentPartPr/>
                <p14:nvPr/>
              </p14:nvContentPartPr>
              <p14:xfrm>
                <a:off x="3607130" y="2914788"/>
                <a:ext cx="106704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5F5A7A-C1DB-A2AB-D50C-C65CB34543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98490" y="2905788"/>
                  <a:ext cx="1084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FCD39B-1ABD-910A-A167-0F250831108F}"/>
                    </a:ext>
                  </a:extLst>
                </p14:cNvPr>
                <p14:cNvContentPartPr/>
                <p14:nvPr/>
              </p14:nvContentPartPr>
              <p14:xfrm>
                <a:off x="4522610" y="2782308"/>
                <a:ext cx="160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FCD39B-1ABD-910A-A167-0F25083110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13970" y="2773308"/>
                  <a:ext cx="178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70EED7-FCAE-45F4-D4AA-8D1892841726}"/>
                    </a:ext>
                  </a:extLst>
                </p14:cNvPr>
                <p14:cNvContentPartPr/>
                <p14:nvPr/>
              </p14:nvContentPartPr>
              <p14:xfrm>
                <a:off x="4865690" y="2426988"/>
                <a:ext cx="2244600" cy="111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70EED7-FCAE-45F4-D4AA-8D18928417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56690" y="2417988"/>
                  <a:ext cx="226224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DCDF01-C2C7-DC73-BEF6-B911F7976D83}"/>
                    </a:ext>
                  </a:extLst>
                </p14:cNvPr>
                <p14:cNvContentPartPr/>
                <p14:nvPr/>
              </p14:nvContentPartPr>
              <p14:xfrm>
                <a:off x="5260250" y="2781228"/>
                <a:ext cx="307080" cy="434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DCDF01-C2C7-DC73-BEF6-B911F7976D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51610" y="2772588"/>
                  <a:ext cx="3247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A980FB-5ABF-039A-857F-976BB4B8AA44}"/>
                    </a:ext>
                  </a:extLst>
                </p14:cNvPr>
                <p14:cNvContentPartPr/>
                <p14:nvPr/>
              </p14:nvContentPartPr>
              <p14:xfrm>
                <a:off x="5663090" y="2852868"/>
                <a:ext cx="118440" cy="273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A980FB-5ABF-039A-857F-976BB4B8AA4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4090" y="2844228"/>
                  <a:ext cx="136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C06B577-4AC1-5B3B-547A-A7629D512BBF}"/>
                    </a:ext>
                  </a:extLst>
                </p14:cNvPr>
                <p14:cNvContentPartPr/>
                <p14:nvPr/>
              </p14:nvContentPartPr>
              <p14:xfrm>
                <a:off x="5804210" y="2920188"/>
                <a:ext cx="157680" cy="207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C06B577-4AC1-5B3B-547A-A7629D512BB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95570" y="2911188"/>
                  <a:ext cx="175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6D6E39-DC84-D61C-C28B-C896A2BB0664}"/>
                    </a:ext>
                  </a:extLst>
                </p14:cNvPr>
                <p14:cNvContentPartPr/>
                <p14:nvPr/>
              </p14:nvContentPartPr>
              <p14:xfrm>
                <a:off x="5978090" y="2767188"/>
                <a:ext cx="159120" cy="363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6D6E39-DC84-D61C-C28B-C896A2BB06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69090" y="2758188"/>
                  <a:ext cx="1767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9D39CC1-F490-A649-43A6-667089CA9CBD}"/>
                    </a:ext>
                  </a:extLst>
                </p14:cNvPr>
                <p14:cNvContentPartPr/>
                <p14:nvPr/>
              </p14:nvContentPartPr>
              <p14:xfrm>
                <a:off x="6051170" y="2861508"/>
                <a:ext cx="435600" cy="312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9D39CC1-F490-A649-43A6-667089CA9C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42170" y="2852868"/>
                  <a:ext cx="453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06C6A9-3CC3-02E0-DC5F-61C24BC46B10}"/>
                    </a:ext>
                  </a:extLst>
                </p14:cNvPr>
                <p14:cNvContentPartPr/>
                <p14:nvPr/>
              </p14:nvContentPartPr>
              <p14:xfrm>
                <a:off x="6338090" y="2881668"/>
                <a:ext cx="220320" cy="266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06C6A9-3CC3-02E0-DC5F-61C24BC46B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29450" y="2873028"/>
                  <a:ext cx="237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28BCA9-A467-7CFA-D561-543A1C5A31AC}"/>
                    </a:ext>
                  </a:extLst>
                </p14:cNvPr>
                <p14:cNvContentPartPr/>
                <p14:nvPr/>
              </p14:nvContentPartPr>
              <p14:xfrm>
                <a:off x="7332770" y="2863308"/>
                <a:ext cx="1008360" cy="393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28BCA9-A467-7CFA-D561-543A1C5A31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23770" y="2854308"/>
                  <a:ext cx="10260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A6DC18-B069-28BC-2908-481BEA3ABD63}"/>
                    </a:ext>
                  </a:extLst>
                </p14:cNvPr>
                <p14:cNvContentPartPr/>
                <p14:nvPr/>
              </p14:nvContentPartPr>
              <p14:xfrm>
                <a:off x="8321690" y="2598708"/>
                <a:ext cx="2529360" cy="1061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A6DC18-B069-28BC-2908-481BEA3ABD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13050" y="2589708"/>
                  <a:ext cx="254700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AD0147-B89A-30DD-B775-A0C18790BA2B}"/>
                    </a:ext>
                  </a:extLst>
                </p14:cNvPr>
                <p14:cNvContentPartPr/>
                <p14:nvPr/>
              </p14:nvContentPartPr>
              <p14:xfrm>
                <a:off x="8908850" y="2959068"/>
                <a:ext cx="508320" cy="420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AD0147-B89A-30DD-B775-A0C18790BA2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99850" y="2950068"/>
                  <a:ext cx="5259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CA0A6D-63F0-969F-9F13-33D4AB49D14B}"/>
                    </a:ext>
                  </a:extLst>
                </p14:cNvPr>
                <p14:cNvContentPartPr/>
                <p14:nvPr/>
              </p14:nvContentPartPr>
              <p14:xfrm>
                <a:off x="9567290" y="3089748"/>
                <a:ext cx="29160" cy="23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CA0A6D-63F0-969F-9F13-33D4AB49D14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58290" y="3081108"/>
                  <a:ext cx="46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981A26-3CD7-0F6C-29C7-0CBDEAAB76D9}"/>
                    </a:ext>
                  </a:extLst>
                </p14:cNvPr>
                <p14:cNvContentPartPr/>
                <p14:nvPr/>
              </p14:nvContentPartPr>
              <p14:xfrm>
                <a:off x="9541370" y="3020628"/>
                <a:ext cx="226080" cy="36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981A26-3CD7-0F6C-29C7-0CBDEAAB76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32370" y="3011628"/>
                  <a:ext cx="243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BD708C-3D04-A45E-501A-4CE5E8BAD930}"/>
                    </a:ext>
                  </a:extLst>
                </p14:cNvPr>
                <p14:cNvContentPartPr/>
                <p14:nvPr/>
              </p14:nvContentPartPr>
              <p14:xfrm>
                <a:off x="9890930" y="3012708"/>
                <a:ext cx="313200" cy="417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BD708C-3D04-A45E-501A-4CE5E8BAD9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81930" y="3003708"/>
                  <a:ext cx="3308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BACED5-95E3-DD1C-5A68-B37CB8589D6F}"/>
                    </a:ext>
                  </a:extLst>
                </p14:cNvPr>
                <p14:cNvContentPartPr/>
                <p14:nvPr/>
              </p14:nvContentPartPr>
              <p14:xfrm>
                <a:off x="2492570" y="1310988"/>
                <a:ext cx="590400" cy="555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BACED5-95E3-DD1C-5A68-B37CB8589D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83570" y="1301988"/>
                  <a:ext cx="6080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36CA29-2227-C30A-5546-172E47B7FAC6}"/>
                    </a:ext>
                  </a:extLst>
                </p14:cNvPr>
                <p14:cNvContentPartPr/>
                <p14:nvPr/>
              </p14:nvContentPartPr>
              <p14:xfrm>
                <a:off x="2756090" y="1588188"/>
                <a:ext cx="46080" cy="134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36CA29-2227-C30A-5546-172E47B7FA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47450" y="1579548"/>
                  <a:ext cx="63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84D8B6-7543-FE0F-E070-9F6CF2382936}"/>
                    </a:ext>
                  </a:extLst>
                </p14:cNvPr>
                <p14:cNvContentPartPr/>
                <p14:nvPr/>
              </p14:nvContentPartPr>
              <p14:xfrm>
                <a:off x="5863970" y="1515828"/>
                <a:ext cx="350640" cy="329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84D8B6-7543-FE0F-E070-9F6CF23829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54970" y="1507188"/>
                  <a:ext cx="3682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0CBAE3-6263-D5A7-42DE-4D04BB8EAE30}"/>
                    </a:ext>
                  </a:extLst>
                </p14:cNvPr>
                <p14:cNvContentPartPr/>
                <p14:nvPr/>
              </p14:nvContentPartPr>
              <p14:xfrm>
                <a:off x="5812130" y="1312068"/>
                <a:ext cx="826920" cy="67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0CBAE3-6263-D5A7-42DE-4D04BB8EAE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03130" y="1303068"/>
                  <a:ext cx="84456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8B9230-F692-D9FA-8B6D-A65775711385}"/>
                    </a:ext>
                  </a:extLst>
                </p14:cNvPr>
                <p14:cNvContentPartPr/>
                <p14:nvPr/>
              </p14:nvContentPartPr>
              <p14:xfrm>
                <a:off x="9341930" y="1639668"/>
                <a:ext cx="228600" cy="257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8B9230-F692-D9FA-8B6D-A657757113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32930" y="1630668"/>
                  <a:ext cx="246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4A2FD54-95AC-A605-0B21-CD223941DC0C}"/>
                    </a:ext>
                  </a:extLst>
                </p14:cNvPr>
                <p14:cNvContentPartPr/>
                <p14:nvPr/>
              </p14:nvContentPartPr>
              <p14:xfrm>
                <a:off x="9092810" y="1469748"/>
                <a:ext cx="804240" cy="623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4A2FD54-95AC-A605-0B21-CD223941DC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84170" y="1460748"/>
                  <a:ext cx="82188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8951B6-C30D-4A69-F073-626AF162A778}"/>
                    </a:ext>
                  </a:extLst>
                </p14:cNvPr>
                <p14:cNvContentPartPr/>
                <p14:nvPr/>
              </p14:nvContentPartPr>
              <p14:xfrm>
                <a:off x="10879130" y="3316908"/>
                <a:ext cx="631440" cy="3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8951B6-C30D-4A69-F073-626AF162A7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70130" y="3307908"/>
                  <a:ext cx="649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522E42D-DBEC-C3C5-1156-1204BE0BAE37}"/>
                    </a:ext>
                  </a:extLst>
                </p14:cNvPr>
                <p14:cNvContentPartPr/>
                <p14:nvPr/>
              </p14:nvContentPartPr>
              <p14:xfrm>
                <a:off x="11367290" y="3149148"/>
                <a:ext cx="96840" cy="220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522E42D-DBEC-C3C5-1156-1204BE0BAE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58290" y="3140148"/>
                  <a:ext cx="114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0D4C3D3-D5BA-79C5-125D-7FBC24CBEE2F}"/>
                    </a:ext>
                  </a:extLst>
                </p14:cNvPr>
                <p14:cNvContentPartPr/>
                <p14:nvPr/>
              </p14:nvContentPartPr>
              <p14:xfrm>
                <a:off x="2199530" y="3962028"/>
                <a:ext cx="374040" cy="288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0D4C3D3-D5BA-79C5-125D-7FBC24CBEE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90530" y="3953388"/>
                  <a:ext cx="391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C0D8EC-B4A0-9A82-F17C-7837935CAF91}"/>
                    </a:ext>
                  </a:extLst>
                </p14:cNvPr>
                <p14:cNvContentPartPr/>
                <p14:nvPr/>
              </p14:nvContentPartPr>
              <p14:xfrm>
                <a:off x="2506970" y="3925308"/>
                <a:ext cx="1375200" cy="262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C0D8EC-B4A0-9A82-F17C-7837935CAF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98330" y="3916668"/>
                  <a:ext cx="1392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06A052B-3BCB-6CB5-B048-A5B8B25A8290}"/>
                    </a:ext>
                  </a:extLst>
                </p14:cNvPr>
                <p14:cNvContentPartPr/>
                <p14:nvPr/>
              </p14:nvContentPartPr>
              <p14:xfrm>
                <a:off x="3824570" y="4011348"/>
                <a:ext cx="1030680" cy="39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06A052B-3BCB-6CB5-B048-A5B8B25A82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15570" y="4002348"/>
                  <a:ext cx="1048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3AB263-3543-EEC5-AA89-0A6CAB93199A}"/>
                    </a:ext>
                  </a:extLst>
                </p14:cNvPr>
                <p14:cNvContentPartPr/>
                <p14:nvPr/>
              </p14:nvContentPartPr>
              <p14:xfrm>
                <a:off x="4653650" y="3960228"/>
                <a:ext cx="347400" cy="261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3AB263-3543-EEC5-AA89-0A6CAB9319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45010" y="3951588"/>
                  <a:ext cx="365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D1AB9F-A5F0-45BD-571F-DA603574B38E}"/>
                    </a:ext>
                  </a:extLst>
                </p14:cNvPr>
                <p14:cNvContentPartPr/>
                <p14:nvPr/>
              </p14:nvContentPartPr>
              <p14:xfrm>
                <a:off x="5009690" y="4080108"/>
                <a:ext cx="658080" cy="48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D1AB9F-A5F0-45BD-571F-DA603574B38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00690" y="4071108"/>
                  <a:ext cx="675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615421-197F-80F0-307C-AE6F97F5DAFF}"/>
                    </a:ext>
                  </a:extLst>
                </p14:cNvPr>
                <p14:cNvContentPartPr/>
                <p14:nvPr/>
              </p14:nvContentPartPr>
              <p14:xfrm>
                <a:off x="1631450" y="4118628"/>
                <a:ext cx="581400" cy="11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615421-197F-80F0-307C-AE6F97F5DA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22810" y="4109628"/>
                  <a:ext cx="599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E9BA9D-165B-011E-49D2-ED563B4F9B03}"/>
                    </a:ext>
                  </a:extLst>
                </p14:cNvPr>
                <p14:cNvContentPartPr/>
                <p14:nvPr/>
              </p14:nvContentPartPr>
              <p14:xfrm>
                <a:off x="3106370" y="3401868"/>
                <a:ext cx="3343320" cy="719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E9BA9D-165B-011E-49D2-ED563B4F9B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97370" y="3392868"/>
                  <a:ext cx="336096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26F773-C60F-0D11-E6D4-418FE7746973}"/>
                    </a:ext>
                  </a:extLst>
                </p14:cNvPr>
                <p14:cNvContentPartPr/>
                <p14:nvPr/>
              </p14:nvContentPartPr>
              <p14:xfrm>
                <a:off x="6429890" y="3675828"/>
                <a:ext cx="2558160" cy="519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26F773-C60F-0D11-E6D4-418FE77469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20890" y="3667188"/>
                  <a:ext cx="257580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62B6441-B94C-B8CB-1106-31338F0D3D98}"/>
                    </a:ext>
                  </a:extLst>
                </p14:cNvPr>
                <p14:cNvContentPartPr/>
                <p14:nvPr/>
              </p14:nvContentPartPr>
              <p14:xfrm>
                <a:off x="3509570" y="3326268"/>
                <a:ext cx="562320" cy="354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62B6441-B94C-B8CB-1106-31338F0D3D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00930" y="3317628"/>
                  <a:ext cx="579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207E787-F176-BE4F-9765-A1FC92615843}"/>
                    </a:ext>
                  </a:extLst>
                </p14:cNvPr>
                <p14:cNvContentPartPr/>
                <p14:nvPr/>
              </p14:nvContentPartPr>
              <p14:xfrm>
                <a:off x="6086090" y="3393228"/>
                <a:ext cx="522720" cy="30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207E787-F176-BE4F-9765-A1FC9261584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77450" y="3384228"/>
                  <a:ext cx="5403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A8DDC1-0441-638D-996A-97E7F7C6CE57}"/>
                    </a:ext>
                  </a:extLst>
                </p14:cNvPr>
                <p14:cNvContentPartPr/>
                <p14:nvPr/>
              </p14:nvContentPartPr>
              <p14:xfrm>
                <a:off x="8121170" y="3315468"/>
                <a:ext cx="852480" cy="516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A8DDC1-0441-638D-996A-97E7F7C6CE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12530" y="3306828"/>
                  <a:ext cx="8701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8867079-FC3F-8A5C-FF42-E1E02C18461D}"/>
                    </a:ext>
                  </a:extLst>
                </p14:cNvPr>
                <p14:cNvContentPartPr/>
                <p14:nvPr/>
              </p14:nvContentPartPr>
              <p14:xfrm>
                <a:off x="6686570" y="6045348"/>
                <a:ext cx="582480" cy="357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8867079-FC3F-8A5C-FF42-E1E02C1846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77930" y="6036708"/>
                  <a:ext cx="6001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378C93C-DD33-BD92-A204-61AF37F9225B}"/>
                    </a:ext>
                  </a:extLst>
                </p14:cNvPr>
                <p14:cNvContentPartPr/>
                <p14:nvPr/>
              </p14:nvContentPartPr>
              <p14:xfrm>
                <a:off x="7226570" y="6293388"/>
                <a:ext cx="67680" cy="295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378C93C-DD33-BD92-A204-61AF37F9225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17930" y="6284388"/>
                  <a:ext cx="85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8B65F3A-0993-C583-C38B-0A679965C791}"/>
                    </a:ext>
                  </a:extLst>
                </p14:cNvPr>
                <p14:cNvContentPartPr/>
                <p14:nvPr/>
              </p14:nvContentPartPr>
              <p14:xfrm>
                <a:off x="7268330" y="6251628"/>
                <a:ext cx="724320" cy="357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8B65F3A-0993-C583-C38B-0A679965C7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59330" y="6242988"/>
                  <a:ext cx="7419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ADD0AD-E6E0-179D-7240-28C61B907347}"/>
                    </a:ext>
                  </a:extLst>
                </p14:cNvPr>
                <p14:cNvContentPartPr/>
                <p14:nvPr/>
              </p14:nvContentPartPr>
              <p14:xfrm>
                <a:off x="7563170" y="6299148"/>
                <a:ext cx="757440" cy="416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ADD0AD-E6E0-179D-7240-28C61B90734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54170" y="6290508"/>
                  <a:ext cx="7750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B49B52-E75E-AC1D-C640-C7EDA61B7AFD}"/>
                    </a:ext>
                  </a:extLst>
                </p14:cNvPr>
                <p14:cNvContentPartPr/>
                <p14:nvPr/>
              </p14:nvContentPartPr>
              <p14:xfrm>
                <a:off x="8042330" y="6329748"/>
                <a:ext cx="679320" cy="41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B49B52-E75E-AC1D-C640-C7EDA61B7AF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33330" y="6320748"/>
                  <a:ext cx="6969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6F7B718-C4DF-E745-851C-1D3E010741D4}"/>
                    </a:ext>
                  </a:extLst>
                </p14:cNvPr>
                <p14:cNvContentPartPr/>
                <p14:nvPr/>
              </p14:nvContentPartPr>
              <p14:xfrm>
                <a:off x="7531490" y="6281868"/>
                <a:ext cx="230400" cy="20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6F7B718-C4DF-E745-851C-1D3E010741D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22490" y="6273228"/>
                  <a:ext cx="248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49A3481-14F5-F184-3FA5-DE7FF5CF25F3}"/>
                    </a:ext>
                  </a:extLst>
                </p14:cNvPr>
                <p14:cNvContentPartPr/>
                <p14:nvPr/>
              </p14:nvContentPartPr>
              <p14:xfrm>
                <a:off x="7497650" y="6371148"/>
                <a:ext cx="208440" cy="78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49A3481-14F5-F184-3FA5-DE7FF5CF25F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88650" y="6362148"/>
                  <a:ext cx="226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01303FB-187E-E924-092D-419389A1E6F6}"/>
                    </a:ext>
                  </a:extLst>
                </p14:cNvPr>
                <p14:cNvContentPartPr/>
                <p14:nvPr/>
              </p14:nvContentPartPr>
              <p14:xfrm>
                <a:off x="7550930" y="6538188"/>
                <a:ext cx="177120" cy="10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01303FB-187E-E924-092D-419389A1E6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41930" y="6529548"/>
                  <a:ext cx="194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6AF9F87-DE6E-5A10-5775-87E20327BF47}"/>
                    </a:ext>
                  </a:extLst>
                </p14:cNvPr>
                <p14:cNvContentPartPr/>
                <p14:nvPr/>
              </p14:nvContentPartPr>
              <p14:xfrm>
                <a:off x="7825610" y="5924748"/>
                <a:ext cx="20520" cy="326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6AF9F87-DE6E-5A10-5775-87E20327BF4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16610" y="5915748"/>
                  <a:ext cx="381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714FF86-8BA1-F7BE-AF87-E6A50D5DB78E}"/>
                    </a:ext>
                  </a:extLst>
                </p14:cNvPr>
                <p14:cNvContentPartPr/>
                <p14:nvPr/>
              </p14:nvContentPartPr>
              <p14:xfrm>
                <a:off x="7697090" y="6137508"/>
                <a:ext cx="230400" cy="11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714FF86-8BA1-F7BE-AF87-E6A50D5DB7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88450" y="6128508"/>
                  <a:ext cx="248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95E754-8ACB-CB6A-090B-B89367BF7042}"/>
                    </a:ext>
                  </a:extLst>
                </p14:cNvPr>
                <p14:cNvContentPartPr/>
                <p14:nvPr/>
              </p14:nvContentPartPr>
              <p14:xfrm>
                <a:off x="1926290" y="3264348"/>
                <a:ext cx="377640" cy="1349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95E754-8ACB-CB6A-090B-B89367BF70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17290" y="3255708"/>
                  <a:ext cx="395280" cy="13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EEF81E-6AEE-F0E1-B949-A0E3CA3DE196}"/>
                    </a:ext>
                  </a:extLst>
                </p14:cNvPr>
                <p14:cNvContentPartPr/>
                <p14:nvPr/>
              </p14:nvContentPartPr>
              <p14:xfrm>
                <a:off x="2222570" y="4601748"/>
                <a:ext cx="177480" cy="138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EEF81E-6AEE-F0E1-B949-A0E3CA3DE19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13930" y="4593108"/>
                  <a:ext cx="195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EA50F0-05CB-8F30-FBFC-FD7E05C78B18}"/>
                    </a:ext>
                  </a:extLst>
                </p14:cNvPr>
                <p14:cNvContentPartPr/>
                <p14:nvPr/>
              </p14:nvContentPartPr>
              <p14:xfrm>
                <a:off x="2320130" y="4711908"/>
                <a:ext cx="51840" cy="29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EA50F0-05CB-8F30-FBFC-FD7E05C78B1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11130" y="4703268"/>
                  <a:ext cx="694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B2182EA-5463-F4B1-D83C-94D593B68BB5}"/>
                    </a:ext>
                  </a:extLst>
                </p14:cNvPr>
                <p14:cNvContentPartPr/>
                <p14:nvPr/>
              </p14:nvContentPartPr>
              <p14:xfrm>
                <a:off x="2065970" y="911748"/>
                <a:ext cx="1496520" cy="1281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B2182EA-5463-F4B1-D83C-94D593B68BB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57330" y="903108"/>
                  <a:ext cx="1514160" cy="129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2507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" y="3810000"/>
            <a:ext cx="11658600" cy="2480807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2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5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6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  <a:r>
              <a:rPr sz="3600" b="1" spc="-10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endParaRPr lang="en-US" sz="3600" b="1" spc="-105" dirty="0">
              <a:solidFill>
                <a:schemeClr val="bg1"/>
              </a:solidFill>
              <a:latin typeface="+mn-l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3:</a:t>
            </a:r>
            <a:r>
              <a:rPr lang="en-US"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3-</a:t>
            </a:r>
            <a:r>
              <a:rPr sz="60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6000" b="1" spc="-2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60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Insights, </a:t>
            </a:r>
            <a:r>
              <a:rPr sz="60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Discovery</a:t>
            </a:r>
            <a:r>
              <a:rPr sz="6000" b="1" spc="-8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60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Edition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15049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Introduction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288" y="1525925"/>
            <a:ext cx="5104130" cy="236791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free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charge*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solution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to:</a:t>
            </a:r>
            <a:endParaRPr sz="20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journey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S/4HANA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Optimize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S/4HANA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systems</a:t>
            </a:r>
            <a:endParaRPr sz="1800" dirty="0">
              <a:latin typeface="Arial MT"/>
              <a:cs typeface="Arial MT"/>
            </a:endParaRPr>
          </a:p>
          <a:p>
            <a:pPr marL="191135" marR="508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Get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interface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functionality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	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(both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offerings 	</a:t>
            </a:r>
            <a:r>
              <a:rPr sz="1800" dirty="0">
                <a:latin typeface="Arial MT"/>
                <a:cs typeface="Arial MT"/>
              </a:rPr>
              <a:t>have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interface)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288" y="6115303"/>
            <a:ext cx="31375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sz="14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every</a:t>
            </a:r>
            <a:r>
              <a:rPr sz="1400" spc="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SAP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maintenance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0"/>
            <a:ext cx="4422646" cy="6858000"/>
          </a:xfrm>
          <a:prstGeom prst="rect">
            <a:avLst/>
          </a:prstGeom>
        </p:spPr>
      </p:pic>
      <p:sp>
        <p:nvSpPr>
          <p:cNvPr id="9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772400" y="-333000"/>
            <a:ext cx="4508143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71247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Insights,</a:t>
            </a:r>
            <a:r>
              <a:rPr sz="20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edition?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0100" y="1636776"/>
            <a:ext cx="8328025" cy="4130040"/>
            <a:chOff x="3340100" y="1636776"/>
            <a:chExt cx="8328025" cy="4130040"/>
          </a:xfrm>
        </p:grpSpPr>
        <p:sp>
          <p:nvSpPr>
            <p:cNvPr id="5" name="object 5"/>
            <p:cNvSpPr/>
            <p:nvPr/>
          </p:nvSpPr>
          <p:spPr>
            <a:xfrm>
              <a:off x="7056120" y="1636776"/>
              <a:ext cx="4612005" cy="4130040"/>
            </a:xfrm>
            <a:custGeom>
              <a:avLst/>
              <a:gdLst/>
              <a:ahLst/>
              <a:cxnLst/>
              <a:rect l="l" t="t" r="r" b="b"/>
              <a:pathLst>
                <a:path w="4612005" h="4130040">
                  <a:moveTo>
                    <a:pt x="3579113" y="0"/>
                  </a:moveTo>
                  <a:lnTo>
                    <a:pt x="1032509" y="0"/>
                  </a:lnTo>
                  <a:lnTo>
                    <a:pt x="0" y="2065020"/>
                  </a:lnTo>
                  <a:lnTo>
                    <a:pt x="1032509" y="4130040"/>
                  </a:lnTo>
                  <a:lnTo>
                    <a:pt x="3579113" y="4130040"/>
                  </a:lnTo>
                  <a:lnTo>
                    <a:pt x="4611624" y="2065020"/>
                  </a:lnTo>
                  <a:lnTo>
                    <a:pt x="3579113" y="0"/>
                  </a:lnTo>
                  <a:close/>
                </a:path>
              </a:pathLst>
            </a:custGeom>
            <a:solidFill>
              <a:srgbClr val="008FD2">
                <a:alpha val="50195"/>
              </a:srgbClr>
            </a:solidFill>
            <a:ln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2800" y="2724912"/>
              <a:ext cx="817244" cy="820419"/>
            </a:xfrm>
            <a:custGeom>
              <a:avLst/>
              <a:gdLst/>
              <a:ahLst/>
              <a:cxnLst/>
              <a:rect l="l" t="t" r="r" b="b"/>
              <a:pathLst>
                <a:path w="817245" h="820420">
                  <a:moveTo>
                    <a:pt x="0" y="409955"/>
                  </a:moveTo>
                  <a:lnTo>
                    <a:pt x="2748" y="362141"/>
                  </a:lnTo>
                  <a:lnTo>
                    <a:pt x="10787" y="315947"/>
                  </a:lnTo>
                  <a:lnTo>
                    <a:pt x="23813" y="271683"/>
                  </a:lnTo>
                  <a:lnTo>
                    <a:pt x="41516" y="229655"/>
                  </a:lnTo>
                  <a:lnTo>
                    <a:pt x="63592" y="190170"/>
                  </a:lnTo>
                  <a:lnTo>
                    <a:pt x="89733" y="153537"/>
                  </a:lnTo>
                  <a:lnTo>
                    <a:pt x="119633" y="120062"/>
                  </a:lnTo>
                  <a:lnTo>
                    <a:pt x="152986" y="90053"/>
                  </a:lnTo>
                  <a:lnTo>
                    <a:pt x="189484" y="63818"/>
                  </a:lnTo>
                  <a:lnTo>
                    <a:pt x="228822" y="41663"/>
                  </a:lnTo>
                  <a:lnTo>
                    <a:pt x="270692" y="23896"/>
                  </a:lnTo>
                  <a:lnTo>
                    <a:pt x="314788" y="10825"/>
                  </a:lnTo>
                  <a:lnTo>
                    <a:pt x="360803" y="2757"/>
                  </a:lnTo>
                  <a:lnTo>
                    <a:pt x="408432" y="0"/>
                  </a:lnTo>
                  <a:lnTo>
                    <a:pt x="456060" y="2757"/>
                  </a:lnTo>
                  <a:lnTo>
                    <a:pt x="502075" y="10825"/>
                  </a:lnTo>
                  <a:lnTo>
                    <a:pt x="546171" y="23896"/>
                  </a:lnTo>
                  <a:lnTo>
                    <a:pt x="588041" y="41663"/>
                  </a:lnTo>
                  <a:lnTo>
                    <a:pt x="627379" y="63818"/>
                  </a:lnTo>
                  <a:lnTo>
                    <a:pt x="663877" y="90053"/>
                  </a:lnTo>
                  <a:lnTo>
                    <a:pt x="697230" y="120062"/>
                  </a:lnTo>
                  <a:lnTo>
                    <a:pt x="727130" y="153537"/>
                  </a:lnTo>
                  <a:lnTo>
                    <a:pt x="753271" y="190170"/>
                  </a:lnTo>
                  <a:lnTo>
                    <a:pt x="775347" y="229655"/>
                  </a:lnTo>
                  <a:lnTo>
                    <a:pt x="793050" y="271683"/>
                  </a:lnTo>
                  <a:lnTo>
                    <a:pt x="806076" y="315947"/>
                  </a:lnTo>
                  <a:lnTo>
                    <a:pt x="814115" y="362141"/>
                  </a:lnTo>
                  <a:lnTo>
                    <a:pt x="816863" y="409955"/>
                  </a:lnTo>
                  <a:lnTo>
                    <a:pt x="814115" y="457770"/>
                  </a:lnTo>
                  <a:lnTo>
                    <a:pt x="806076" y="503964"/>
                  </a:lnTo>
                  <a:lnTo>
                    <a:pt x="793050" y="548228"/>
                  </a:lnTo>
                  <a:lnTo>
                    <a:pt x="775347" y="590256"/>
                  </a:lnTo>
                  <a:lnTo>
                    <a:pt x="753271" y="629741"/>
                  </a:lnTo>
                  <a:lnTo>
                    <a:pt x="727130" y="666374"/>
                  </a:lnTo>
                  <a:lnTo>
                    <a:pt x="697230" y="699849"/>
                  </a:lnTo>
                  <a:lnTo>
                    <a:pt x="663877" y="729858"/>
                  </a:lnTo>
                  <a:lnTo>
                    <a:pt x="627379" y="756093"/>
                  </a:lnTo>
                  <a:lnTo>
                    <a:pt x="588041" y="778248"/>
                  </a:lnTo>
                  <a:lnTo>
                    <a:pt x="546171" y="796015"/>
                  </a:lnTo>
                  <a:lnTo>
                    <a:pt x="502075" y="809086"/>
                  </a:lnTo>
                  <a:lnTo>
                    <a:pt x="456060" y="817154"/>
                  </a:lnTo>
                  <a:lnTo>
                    <a:pt x="408432" y="819912"/>
                  </a:lnTo>
                  <a:lnTo>
                    <a:pt x="360803" y="817154"/>
                  </a:lnTo>
                  <a:lnTo>
                    <a:pt x="314788" y="809086"/>
                  </a:lnTo>
                  <a:lnTo>
                    <a:pt x="270692" y="796015"/>
                  </a:lnTo>
                  <a:lnTo>
                    <a:pt x="228822" y="778248"/>
                  </a:lnTo>
                  <a:lnTo>
                    <a:pt x="189484" y="756093"/>
                  </a:lnTo>
                  <a:lnTo>
                    <a:pt x="152986" y="729858"/>
                  </a:lnTo>
                  <a:lnTo>
                    <a:pt x="119634" y="699849"/>
                  </a:lnTo>
                  <a:lnTo>
                    <a:pt x="89733" y="666374"/>
                  </a:lnTo>
                  <a:lnTo>
                    <a:pt x="63592" y="629741"/>
                  </a:lnTo>
                  <a:lnTo>
                    <a:pt x="41516" y="590256"/>
                  </a:lnTo>
                  <a:lnTo>
                    <a:pt x="23813" y="548228"/>
                  </a:lnTo>
                  <a:lnTo>
                    <a:pt x="10787" y="503964"/>
                  </a:lnTo>
                  <a:lnTo>
                    <a:pt x="2748" y="457770"/>
                  </a:lnTo>
                  <a:lnTo>
                    <a:pt x="0" y="409955"/>
                  </a:lnTo>
                  <a:close/>
                </a:path>
              </a:pathLst>
            </a:custGeom>
            <a:ln w="2539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07664" y="2785872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89" h="707389">
                  <a:moveTo>
                    <a:pt x="0" y="353567"/>
                  </a:moveTo>
                  <a:lnTo>
                    <a:pt x="3226" y="305579"/>
                  </a:lnTo>
                  <a:lnTo>
                    <a:pt x="12625" y="259556"/>
                  </a:lnTo>
                  <a:lnTo>
                    <a:pt x="27777" y="215919"/>
                  </a:lnTo>
                  <a:lnTo>
                    <a:pt x="48259" y="175090"/>
                  </a:lnTo>
                  <a:lnTo>
                    <a:pt x="73653" y="137489"/>
                  </a:lnTo>
                  <a:lnTo>
                    <a:pt x="103536" y="103536"/>
                  </a:lnTo>
                  <a:lnTo>
                    <a:pt x="137489" y="73653"/>
                  </a:lnTo>
                  <a:lnTo>
                    <a:pt x="175090" y="48259"/>
                  </a:lnTo>
                  <a:lnTo>
                    <a:pt x="215919" y="27777"/>
                  </a:lnTo>
                  <a:lnTo>
                    <a:pt x="259556" y="12625"/>
                  </a:lnTo>
                  <a:lnTo>
                    <a:pt x="305579" y="3226"/>
                  </a:lnTo>
                  <a:lnTo>
                    <a:pt x="353568" y="0"/>
                  </a:lnTo>
                  <a:lnTo>
                    <a:pt x="401556" y="3226"/>
                  </a:lnTo>
                  <a:lnTo>
                    <a:pt x="447579" y="12625"/>
                  </a:lnTo>
                  <a:lnTo>
                    <a:pt x="491216" y="27777"/>
                  </a:lnTo>
                  <a:lnTo>
                    <a:pt x="532045" y="48259"/>
                  </a:lnTo>
                  <a:lnTo>
                    <a:pt x="569646" y="73653"/>
                  </a:lnTo>
                  <a:lnTo>
                    <a:pt x="603599" y="103536"/>
                  </a:lnTo>
                  <a:lnTo>
                    <a:pt x="633482" y="137489"/>
                  </a:lnTo>
                  <a:lnTo>
                    <a:pt x="658876" y="175090"/>
                  </a:lnTo>
                  <a:lnTo>
                    <a:pt x="679358" y="215919"/>
                  </a:lnTo>
                  <a:lnTo>
                    <a:pt x="694510" y="259556"/>
                  </a:lnTo>
                  <a:lnTo>
                    <a:pt x="703909" y="305579"/>
                  </a:lnTo>
                  <a:lnTo>
                    <a:pt x="707136" y="353567"/>
                  </a:lnTo>
                  <a:lnTo>
                    <a:pt x="703909" y="401556"/>
                  </a:lnTo>
                  <a:lnTo>
                    <a:pt x="694510" y="447579"/>
                  </a:lnTo>
                  <a:lnTo>
                    <a:pt x="679358" y="491216"/>
                  </a:lnTo>
                  <a:lnTo>
                    <a:pt x="658876" y="532045"/>
                  </a:lnTo>
                  <a:lnTo>
                    <a:pt x="633482" y="569646"/>
                  </a:lnTo>
                  <a:lnTo>
                    <a:pt x="603599" y="603599"/>
                  </a:lnTo>
                  <a:lnTo>
                    <a:pt x="569646" y="633482"/>
                  </a:lnTo>
                  <a:lnTo>
                    <a:pt x="532045" y="658876"/>
                  </a:lnTo>
                  <a:lnTo>
                    <a:pt x="491216" y="679358"/>
                  </a:lnTo>
                  <a:lnTo>
                    <a:pt x="447579" y="694510"/>
                  </a:lnTo>
                  <a:lnTo>
                    <a:pt x="401556" y="703909"/>
                  </a:lnTo>
                  <a:lnTo>
                    <a:pt x="353568" y="707136"/>
                  </a:lnTo>
                  <a:lnTo>
                    <a:pt x="305579" y="703909"/>
                  </a:lnTo>
                  <a:lnTo>
                    <a:pt x="259556" y="694510"/>
                  </a:lnTo>
                  <a:lnTo>
                    <a:pt x="215919" y="679358"/>
                  </a:lnTo>
                  <a:lnTo>
                    <a:pt x="175090" y="658876"/>
                  </a:lnTo>
                  <a:lnTo>
                    <a:pt x="137489" y="633482"/>
                  </a:lnTo>
                  <a:lnTo>
                    <a:pt x="103536" y="603599"/>
                  </a:lnTo>
                  <a:lnTo>
                    <a:pt x="73653" y="569646"/>
                  </a:lnTo>
                  <a:lnTo>
                    <a:pt x="48259" y="532045"/>
                  </a:lnTo>
                  <a:lnTo>
                    <a:pt x="27777" y="491216"/>
                  </a:lnTo>
                  <a:lnTo>
                    <a:pt x="12625" y="447579"/>
                  </a:lnTo>
                  <a:lnTo>
                    <a:pt x="3226" y="401556"/>
                  </a:lnTo>
                  <a:lnTo>
                    <a:pt x="0" y="353567"/>
                  </a:lnTo>
                  <a:close/>
                </a:path>
              </a:pathLst>
            </a:custGeom>
            <a:ln w="25400">
              <a:solidFill>
                <a:srgbClr val="F7D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0871" y="2899410"/>
            <a:ext cx="6610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Sunset </a:t>
            </a:r>
            <a:r>
              <a:rPr sz="1400" spc="-20" dirty="0">
                <a:latin typeface="Arial MT"/>
                <a:cs typeface="Arial MT"/>
              </a:rPr>
              <a:t>01.2021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2919" y="3081527"/>
            <a:ext cx="5437505" cy="2872105"/>
            <a:chOff x="502919" y="3081527"/>
            <a:chExt cx="5437505" cy="2872105"/>
          </a:xfrm>
        </p:grpSpPr>
        <p:sp>
          <p:nvSpPr>
            <p:cNvPr id="10" name="object 10"/>
            <p:cNvSpPr/>
            <p:nvPr/>
          </p:nvSpPr>
          <p:spPr>
            <a:xfrm>
              <a:off x="521207" y="4605527"/>
              <a:ext cx="5401310" cy="0"/>
            </a:xfrm>
            <a:custGeom>
              <a:avLst/>
              <a:gdLst/>
              <a:ahLst/>
              <a:cxnLst/>
              <a:rect l="l" t="t" r="r" b="b"/>
              <a:pathLst>
                <a:path w="5401310">
                  <a:moveTo>
                    <a:pt x="0" y="0"/>
                  </a:moveTo>
                  <a:lnTo>
                    <a:pt x="2919857" y="0"/>
                  </a:lnTo>
                </a:path>
                <a:path w="5401310">
                  <a:moveTo>
                    <a:pt x="2526792" y="0"/>
                  </a:moveTo>
                  <a:lnTo>
                    <a:pt x="5400929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919" y="4428744"/>
              <a:ext cx="5413375" cy="140335"/>
            </a:xfrm>
            <a:custGeom>
              <a:avLst/>
              <a:gdLst/>
              <a:ahLst/>
              <a:cxnLst/>
              <a:rect l="l" t="t" r="r" b="b"/>
              <a:pathLst>
                <a:path w="5413375" h="140335">
                  <a:moveTo>
                    <a:pt x="541324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5413248" y="140207"/>
                  </a:lnTo>
                  <a:lnTo>
                    <a:pt x="5413248" y="0"/>
                  </a:lnTo>
                  <a:close/>
                </a:path>
              </a:pathLst>
            </a:custGeom>
            <a:solidFill>
              <a:srgbClr val="A8A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1207" y="5943600"/>
              <a:ext cx="2920365" cy="0"/>
            </a:xfrm>
            <a:custGeom>
              <a:avLst/>
              <a:gdLst/>
              <a:ahLst/>
              <a:cxnLst/>
              <a:rect l="l" t="t" r="r" b="b"/>
              <a:pathLst>
                <a:path w="2920365">
                  <a:moveTo>
                    <a:pt x="0" y="0"/>
                  </a:moveTo>
                  <a:lnTo>
                    <a:pt x="2919857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1207" y="5766816"/>
              <a:ext cx="2514600" cy="131445"/>
            </a:xfrm>
            <a:custGeom>
              <a:avLst/>
              <a:gdLst/>
              <a:ahLst/>
              <a:cxnLst/>
              <a:rect l="l" t="t" r="r" b="b"/>
              <a:pathLst>
                <a:path w="2514600" h="131445">
                  <a:moveTo>
                    <a:pt x="251460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2514600" y="131063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5F9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47999" y="5943600"/>
              <a:ext cx="2882900" cy="0"/>
            </a:xfrm>
            <a:custGeom>
              <a:avLst/>
              <a:gdLst/>
              <a:ahLst/>
              <a:cxnLst/>
              <a:rect l="l" t="t" r="r" b="b"/>
              <a:pathLst>
                <a:path w="2882900">
                  <a:moveTo>
                    <a:pt x="0" y="0"/>
                  </a:moveTo>
                  <a:lnTo>
                    <a:pt x="2882900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47999" y="5766816"/>
              <a:ext cx="2883535" cy="134620"/>
            </a:xfrm>
            <a:custGeom>
              <a:avLst/>
              <a:gdLst/>
              <a:ahLst/>
              <a:cxnLst/>
              <a:rect l="l" t="t" r="r" b="b"/>
              <a:pathLst>
                <a:path w="2883535" h="134620">
                  <a:moveTo>
                    <a:pt x="2883407" y="0"/>
                  </a:moveTo>
                  <a:lnTo>
                    <a:pt x="0" y="0"/>
                  </a:lnTo>
                  <a:lnTo>
                    <a:pt x="0" y="134112"/>
                  </a:lnTo>
                  <a:lnTo>
                    <a:pt x="2883407" y="134112"/>
                  </a:lnTo>
                  <a:lnTo>
                    <a:pt x="2883407" y="0"/>
                  </a:lnTo>
                  <a:close/>
                </a:path>
              </a:pathLst>
            </a:custGeom>
            <a:solidFill>
              <a:srgbClr val="5F9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207" y="3258311"/>
              <a:ext cx="2863850" cy="0"/>
            </a:xfrm>
            <a:custGeom>
              <a:avLst/>
              <a:gdLst/>
              <a:ahLst/>
              <a:cxnLst/>
              <a:rect l="l" t="t" r="r" b="b"/>
              <a:pathLst>
                <a:path w="2863850">
                  <a:moveTo>
                    <a:pt x="0" y="0"/>
                  </a:moveTo>
                  <a:lnTo>
                    <a:pt x="2863722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1207" y="3081527"/>
              <a:ext cx="2816860" cy="131445"/>
            </a:xfrm>
            <a:custGeom>
              <a:avLst/>
              <a:gdLst/>
              <a:ahLst/>
              <a:cxnLst/>
              <a:rect l="l" t="t" r="r" b="b"/>
              <a:pathLst>
                <a:path w="2816860" h="131444">
                  <a:moveTo>
                    <a:pt x="281635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2816352" y="131063"/>
                  </a:lnTo>
                  <a:lnTo>
                    <a:pt x="2816352" y="0"/>
                  </a:lnTo>
                  <a:close/>
                </a:path>
              </a:pathLst>
            </a:custGeom>
            <a:solidFill>
              <a:srgbClr val="EFAB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75760" y="3081527"/>
              <a:ext cx="1731645" cy="131445"/>
            </a:xfrm>
            <a:custGeom>
              <a:avLst/>
              <a:gdLst/>
              <a:ahLst/>
              <a:cxnLst/>
              <a:rect l="l" t="t" r="r" b="b"/>
              <a:pathLst>
                <a:path w="1731645" h="131444">
                  <a:moveTo>
                    <a:pt x="1731264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731264" y="131063"/>
                  </a:lnTo>
                  <a:lnTo>
                    <a:pt x="173126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7483" y="2587879"/>
            <a:ext cx="24853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Scenario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Recommendations</a:t>
            </a:r>
            <a:r>
              <a:rPr sz="1400" dirty="0">
                <a:latin typeface="Arial MT"/>
                <a:cs typeface="Arial MT"/>
              </a:rPr>
              <a:t> 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5202" y="4164025"/>
            <a:ext cx="44659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Innovation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Optimization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Pathfinder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9553" y="5502960"/>
            <a:ext cx="46361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Arial MT"/>
                <a:cs typeface="Arial MT"/>
              </a:rPr>
              <a:t>Spotlight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SAP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(online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application,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previously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called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PIE)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69994" y="2816809"/>
            <a:ext cx="14916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Discovery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66234" y="3242691"/>
            <a:ext cx="5518150" cy="2722880"/>
            <a:chOff x="4166234" y="3242691"/>
            <a:chExt cx="5518150" cy="2722880"/>
          </a:xfrm>
        </p:grpSpPr>
        <p:sp>
          <p:nvSpPr>
            <p:cNvPr id="24" name="object 24"/>
            <p:cNvSpPr/>
            <p:nvPr/>
          </p:nvSpPr>
          <p:spPr>
            <a:xfrm>
              <a:off x="6773164" y="3247262"/>
              <a:ext cx="631190" cy="2599690"/>
            </a:xfrm>
            <a:custGeom>
              <a:avLst/>
              <a:gdLst/>
              <a:ahLst/>
              <a:cxnLst/>
              <a:rect l="l" t="t" r="r" b="b"/>
              <a:pathLst>
                <a:path w="631190" h="2599690">
                  <a:moveTo>
                    <a:pt x="33274" y="23495"/>
                  </a:moveTo>
                  <a:lnTo>
                    <a:pt x="23368" y="0"/>
                  </a:lnTo>
                  <a:lnTo>
                    <a:pt x="0" y="9906"/>
                  </a:lnTo>
                  <a:lnTo>
                    <a:pt x="9779" y="33274"/>
                  </a:lnTo>
                  <a:lnTo>
                    <a:pt x="33274" y="23495"/>
                  </a:lnTo>
                  <a:close/>
                </a:path>
                <a:path w="631190" h="2599690">
                  <a:moveTo>
                    <a:pt x="40132" y="1358392"/>
                  </a:moveTo>
                  <a:lnTo>
                    <a:pt x="17399" y="1346962"/>
                  </a:lnTo>
                  <a:lnTo>
                    <a:pt x="5969" y="1369568"/>
                  </a:lnTo>
                  <a:lnTo>
                    <a:pt x="28575" y="1381125"/>
                  </a:lnTo>
                  <a:lnTo>
                    <a:pt x="40132" y="1358392"/>
                  </a:lnTo>
                  <a:close/>
                </a:path>
                <a:path w="631190" h="2599690">
                  <a:moveTo>
                    <a:pt x="52959" y="70231"/>
                  </a:moveTo>
                  <a:lnTo>
                    <a:pt x="43053" y="46863"/>
                  </a:lnTo>
                  <a:lnTo>
                    <a:pt x="19685" y="56642"/>
                  </a:lnTo>
                  <a:lnTo>
                    <a:pt x="29464" y="80137"/>
                  </a:lnTo>
                  <a:lnTo>
                    <a:pt x="52959" y="70231"/>
                  </a:lnTo>
                  <a:close/>
                </a:path>
                <a:path w="631190" h="2599690">
                  <a:moveTo>
                    <a:pt x="55118" y="2578493"/>
                  </a:moveTo>
                  <a:lnTo>
                    <a:pt x="34544" y="2563622"/>
                  </a:lnTo>
                  <a:lnTo>
                    <a:pt x="19685" y="2584208"/>
                  </a:lnTo>
                  <a:lnTo>
                    <a:pt x="40259" y="2599080"/>
                  </a:lnTo>
                  <a:lnTo>
                    <a:pt x="55118" y="2578493"/>
                  </a:lnTo>
                  <a:close/>
                </a:path>
                <a:path w="631190" h="2599690">
                  <a:moveTo>
                    <a:pt x="72644" y="117094"/>
                  </a:moveTo>
                  <a:lnTo>
                    <a:pt x="62738" y="93726"/>
                  </a:lnTo>
                  <a:lnTo>
                    <a:pt x="39370" y="103505"/>
                  </a:lnTo>
                  <a:lnTo>
                    <a:pt x="49149" y="127000"/>
                  </a:lnTo>
                  <a:lnTo>
                    <a:pt x="72644" y="117094"/>
                  </a:lnTo>
                  <a:close/>
                </a:path>
                <a:path w="631190" h="2599690">
                  <a:moveTo>
                    <a:pt x="84836" y="2537320"/>
                  </a:moveTo>
                  <a:lnTo>
                    <a:pt x="64262" y="2522436"/>
                  </a:lnTo>
                  <a:lnTo>
                    <a:pt x="49403" y="2543022"/>
                  </a:lnTo>
                  <a:lnTo>
                    <a:pt x="69977" y="2557907"/>
                  </a:lnTo>
                  <a:lnTo>
                    <a:pt x="84836" y="2537320"/>
                  </a:lnTo>
                  <a:close/>
                </a:path>
                <a:path w="631190" h="2599690">
                  <a:moveTo>
                    <a:pt x="85344" y="1381379"/>
                  </a:moveTo>
                  <a:lnTo>
                    <a:pt x="62738" y="1369822"/>
                  </a:lnTo>
                  <a:lnTo>
                    <a:pt x="51308" y="1392555"/>
                  </a:lnTo>
                  <a:lnTo>
                    <a:pt x="73914" y="1403985"/>
                  </a:lnTo>
                  <a:lnTo>
                    <a:pt x="85344" y="1381379"/>
                  </a:lnTo>
                  <a:close/>
                </a:path>
                <a:path w="631190" h="2599690">
                  <a:moveTo>
                    <a:pt x="92329" y="163957"/>
                  </a:moveTo>
                  <a:lnTo>
                    <a:pt x="82423" y="140462"/>
                  </a:lnTo>
                  <a:lnTo>
                    <a:pt x="59055" y="150368"/>
                  </a:lnTo>
                  <a:lnTo>
                    <a:pt x="68834" y="173736"/>
                  </a:lnTo>
                  <a:lnTo>
                    <a:pt x="92329" y="163957"/>
                  </a:lnTo>
                  <a:close/>
                </a:path>
                <a:path w="631190" h="2599690">
                  <a:moveTo>
                    <a:pt x="112014" y="210820"/>
                  </a:moveTo>
                  <a:lnTo>
                    <a:pt x="102108" y="187325"/>
                  </a:lnTo>
                  <a:lnTo>
                    <a:pt x="78740" y="197231"/>
                  </a:lnTo>
                  <a:lnTo>
                    <a:pt x="88519" y="220599"/>
                  </a:lnTo>
                  <a:lnTo>
                    <a:pt x="112014" y="210820"/>
                  </a:lnTo>
                  <a:close/>
                </a:path>
                <a:path w="631190" h="2599690">
                  <a:moveTo>
                    <a:pt x="114681" y="2496147"/>
                  </a:moveTo>
                  <a:lnTo>
                    <a:pt x="94107" y="2481262"/>
                  </a:lnTo>
                  <a:lnTo>
                    <a:pt x="79121" y="2501849"/>
                  </a:lnTo>
                  <a:lnTo>
                    <a:pt x="99822" y="2516733"/>
                  </a:lnTo>
                  <a:lnTo>
                    <a:pt x="114681" y="2496147"/>
                  </a:lnTo>
                  <a:close/>
                </a:path>
                <a:path w="631190" h="2599690">
                  <a:moveTo>
                    <a:pt x="130683" y="1404239"/>
                  </a:moveTo>
                  <a:lnTo>
                    <a:pt x="108077" y="1392809"/>
                  </a:lnTo>
                  <a:lnTo>
                    <a:pt x="96647" y="1415542"/>
                  </a:lnTo>
                  <a:lnTo>
                    <a:pt x="119253" y="1426972"/>
                  </a:lnTo>
                  <a:lnTo>
                    <a:pt x="130683" y="1404239"/>
                  </a:lnTo>
                  <a:close/>
                </a:path>
                <a:path w="631190" h="2599690">
                  <a:moveTo>
                    <a:pt x="131699" y="257556"/>
                  </a:moveTo>
                  <a:lnTo>
                    <a:pt x="121793" y="234188"/>
                  </a:lnTo>
                  <a:lnTo>
                    <a:pt x="98425" y="243967"/>
                  </a:lnTo>
                  <a:lnTo>
                    <a:pt x="108204" y="267462"/>
                  </a:lnTo>
                  <a:lnTo>
                    <a:pt x="131699" y="257556"/>
                  </a:lnTo>
                  <a:close/>
                </a:path>
                <a:path w="631190" h="2599690">
                  <a:moveTo>
                    <a:pt x="144399" y="2454960"/>
                  </a:moveTo>
                  <a:lnTo>
                    <a:pt x="123825" y="2440089"/>
                  </a:lnTo>
                  <a:lnTo>
                    <a:pt x="108966" y="2460675"/>
                  </a:lnTo>
                  <a:lnTo>
                    <a:pt x="129540" y="2475547"/>
                  </a:lnTo>
                  <a:lnTo>
                    <a:pt x="144399" y="2454960"/>
                  </a:lnTo>
                  <a:close/>
                </a:path>
                <a:path w="631190" h="2599690">
                  <a:moveTo>
                    <a:pt x="151384" y="304431"/>
                  </a:moveTo>
                  <a:lnTo>
                    <a:pt x="141478" y="281051"/>
                  </a:lnTo>
                  <a:lnTo>
                    <a:pt x="118110" y="290830"/>
                  </a:lnTo>
                  <a:lnTo>
                    <a:pt x="127889" y="314325"/>
                  </a:lnTo>
                  <a:lnTo>
                    <a:pt x="151384" y="304431"/>
                  </a:lnTo>
                  <a:close/>
                </a:path>
                <a:path w="631190" h="2599690">
                  <a:moveTo>
                    <a:pt x="171069" y="351294"/>
                  </a:moveTo>
                  <a:lnTo>
                    <a:pt x="161163" y="327787"/>
                  </a:lnTo>
                  <a:lnTo>
                    <a:pt x="137795" y="337693"/>
                  </a:lnTo>
                  <a:lnTo>
                    <a:pt x="147574" y="361061"/>
                  </a:lnTo>
                  <a:lnTo>
                    <a:pt x="171069" y="351294"/>
                  </a:lnTo>
                  <a:close/>
                </a:path>
                <a:path w="631190" h="2599690">
                  <a:moveTo>
                    <a:pt x="174117" y="2413787"/>
                  </a:moveTo>
                  <a:lnTo>
                    <a:pt x="153543" y="2398915"/>
                  </a:lnTo>
                  <a:lnTo>
                    <a:pt x="138684" y="2419502"/>
                  </a:lnTo>
                  <a:lnTo>
                    <a:pt x="159258" y="2434374"/>
                  </a:lnTo>
                  <a:lnTo>
                    <a:pt x="174117" y="2413787"/>
                  </a:lnTo>
                  <a:close/>
                </a:path>
                <a:path w="631190" h="2599690">
                  <a:moveTo>
                    <a:pt x="176022" y="1427226"/>
                  </a:moveTo>
                  <a:lnTo>
                    <a:pt x="153416" y="1415796"/>
                  </a:lnTo>
                  <a:lnTo>
                    <a:pt x="141859" y="1438402"/>
                  </a:lnTo>
                  <a:lnTo>
                    <a:pt x="164592" y="1449959"/>
                  </a:lnTo>
                  <a:lnTo>
                    <a:pt x="176022" y="1427226"/>
                  </a:lnTo>
                  <a:close/>
                </a:path>
                <a:path w="631190" h="2599690">
                  <a:moveTo>
                    <a:pt x="190754" y="398145"/>
                  </a:moveTo>
                  <a:lnTo>
                    <a:pt x="180848" y="374650"/>
                  </a:lnTo>
                  <a:lnTo>
                    <a:pt x="157480" y="384556"/>
                  </a:lnTo>
                  <a:lnTo>
                    <a:pt x="167259" y="407924"/>
                  </a:lnTo>
                  <a:lnTo>
                    <a:pt x="190754" y="398145"/>
                  </a:lnTo>
                  <a:close/>
                </a:path>
                <a:path w="631190" h="2599690">
                  <a:moveTo>
                    <a:pt x="203835" y="2372614"/>
                  </a:moveTo>
                  <a:lnTo>
                    <a:pt x="183261" y="2357742"/>
                  </a:lnTo>
                  <a:lnTo>
                    <a:pt x="168402" y="2378329"/>
                  </a:lnTo>
                  <a:lnTo>
                    <a:pt x="188976" y="2393200"/>
                  </a:lnTo>
                  <a:lnTo>
                    <a:pt x="203835" y="2372614"/>
                  </a:lnTo>
                  <a:close/>
                </a:path>
                <a:path w="631190" h="2599690">
                  <a:moveTo>
                    <a:pt x="210439" y="444881"/>
                  </a:moveTo>
                  <a:lnTo>
                    <a:pt x="200533" y="421513"/>
                  </a:lnTo>
                  <a:lnTo>
                    <a:pt x="177165" y="431292"/>
                  </a:lnTo>
                  <a:lnTo>
                    <a:pt x="186944" y="454787"/>
                  </a:lnTo>
                  <a:lnTo>
                    <a:pt x="210439" y="444881"/>
                  </a:lnTo>
                  <a:close/>
                </a:path>
                <a:path w="631190" h="2599690">
                  <a:moveTo>
                    <a:pt x="221361" y="1450213"/>
                  </a:moveTo>
                  <a:lnTo>
                    <a:pt x="198755" y="1438656"/>
                  </a:lnTo>
                  <a:lnTo>
                    <a:pt x="187198" y="1461389"/>
                  </a:lnTo>
                  <a:lnTo>
                    <a:pt x="209931" y="1472819"/>
                  </a:lnTo>
                  <a:lnTo>
                    <a:pt x="221361" y="1450213"/>
                  </a:lnTo>
                  <a:close/>
                </a:path>
                <a:path w="631190" h="2599690">
                  <a:moveTo>
                    <a:pt x="230124" y="491744"/>
                  </a:moveTo>
                  <a:lnTo>
                    <a:pt x="220218" y="468376"/>
                  </a:lnTo>
                  <a:lnTo>
                    <a:pt x="196850" y="478155"/>
                  </a:lnTo>
                  <a:lnTo>
                    <a:pt x="206629" y="501650"/>
                  </a:lnTo>
                  <a:lnTo>
                    <a:pt x="230124" y="491744"/>
                  </a:lnTo>
                  <a:close/>
                </a:path>
                <a:path w="631190" h="2599690">
                  <a:moveTo>
                    <a:pt x="233680" y="2331466"/>
                  </a:moveTo>
                  <a:lnTo>
                    <a:pt x="213106" y="2316607"/>
                  </a:lnTo>
                  <a:lnTo>
                    <a:pt x="198247" y="2337181"/>
                  </a:lnTo>
                  <a:lnTo>
                    <a:pt x="218821" y="2352027"/>
                  </a:lnTo>
                  <a:lnTo>
                    <a:pt x="233680" y="2331466"/>
                  </a:lnTo>
                  <a:close/>
                </a:path>
                <a:path w="631190" h="2599690">
                  <a:moveTo>
                    <a:pt x="249809" y="538607"/>
                  </a:moveTo>
                  <a:lnTo>
                    <a:pt x="239903" y="515112"/>
                  </a:lnTo>
                  <a:lnTo>
                    <a:pt x="216535" y="525018"/>
                  </a:lnTo>
                  <a:lnTo>
                    <a:pt x="226314" y="548386"/>
                  </a:lnTo>
                  <a:lnTo>
                    <a:pt x="249809" y="538607"/>
                  </a:lnTo>
                  <a:close/>
                </a:path>
                <a:path w="631190" h="2599690">
                  <a:moveTo>
                    <a:pt x="263398" y="2290318"/>
                  </a:moveTo>
                  <a:lnTo>
                    <a:pt x="242824" y="2275332"/>
                  </a:lnTo>
                  <a:lnTo>
                    <a:pt x="227965" y="2296033"/>
                  </a:lnTo>
                  <a:lnTo>
                    <a:pt x="248539" y="2310892"/>
                  </a:lnTo>
                  <a:lnTo>
                    <a:pt x="263398" y="2290318"/>
                  </a:lnTo>
                  <a:close/>
                </a:path>
                <a:path w="631190" h="2599690">
                  <a:moveTo>
                    <a:pt x="266700" y="1473073"/>
                  </a:moveTo>
                  <a:lnTo>
                    <a:pt x="244094" y="1461643"/>
                  </a:lnTo>
                  <a:lnTo>
                    <a:pt x="232537" y="1484376"/>
                  </a:lnTo>
                  <a:lnTo>
                    <a:pt x="255270" y="1495806"/>
                  </a:lnTo>
                  <a:lnTo>
                    <a:pt x="266700" y="1473073"/>
                  </a:lnTo>
                  <a:close/>
                </a:path>
                <a:path w="631190" h="2599690">
                  <a:moveTo>
                    <a:pt x="269494" y="585470"/>
                  </a:moveTo>
                  <a:lnTo>
                    <a:pt x="259588" y="561975"/>
                  </a:lnTo>
                  <a:lnTo>
                    <a:pt x="236220" y="571881"/>
                  </a:lnTo>
                  <a:lnTo>
                    <a:pt x="245999" y="595249"/>
                  </a:lnTo>
                  <a:lnTo>
                    <a:pt x="269494" y="585470"/>
                  </a:lnTo>
                  <a:close/>
                </a:path>
                <a:path w="631190" h="2599690">
                  <a:moveTo>
                    <a:pt x="289179" y="632206"/>
                  </a:moveTo>
                  <a:lnTo>
                    <a:pt x="279273" y="608838"/>
                  </a:lnTo>
                  <a:lnTo>
                    <a:pt x="255905" y="618617"/>
                  </a:lnTo>
                  <a:lnTo>
                    <a:pt x="265811" y="642112"/>
                  </a:lnTo>
                  <a:lnTo>
                    <a:pt x="289179" y="632206"/>
                  </a:lnTo>
                  <a:close/>
                </a:path>
                <a:path w="631190" h="2599690">
                  <a:moveTo>
                    <a:pt x="293116" y="2249043"/>
                  </a:moveTo>
                  <a:lnTo>
                    <a:pt x="272542" y="2234184"/>
                  </a:lnTo>
                  <a:lnTo>
                    <a:pt x="257683" y="2254758"/>
                  </a:lnTo>
                  <a:lnTo>
                    <a:pt x="278257" y="2269617"/>
                  </a:lnTo>
                  <a:lnTo>
                    <a:pt x="293116" y="2249043"/>
                  </a:lnTo>
                  <a:close/>
                </a:path>
                <a:path w="631190" h="2599690">
                  <a:moveTo>
                    <a:pt x="308864" y="679069"/>
                  </a:moveTo>
                  <a:lnTo>
                    <a:pt x="298958" y="655701"/>
                  </a:lnTo>
                  <a:lnTo>
                    <a:pt x="275590" y="665480"/>
                  </a:lnTo>
                  <a:lnTo>
                    <a:pt x="285496" y="688848"/>
                  </a:lnTo>
                  <a:lnTo>
                    <a:pt x="308864" y="679069"/>
                  </a:lnTo>
                  <a:close/>
                </a:path>
                <a:path w="631190" h="2599690">
                  <a:moveTo>
                    <a:pt x="312039" y="1496060"/>
                  </a:moveTo>
                  <a:lnTo>
                    <a:pt x="289306" y="1484630"/>
                  </a:lnTo>
                  <a:lnTo>
                    <a:pt x="277876" y="1507236"/>
                  </a:lnTo>
                  <a:lnTo>
                    <a:pt x="300482" y="1518793"/>
                  </a:lnTo>
                  <a:lnTo>
                    <a:pt x="312039" y="1496060"/>
                  </a:lnTo>
                  <a:close/>
                </a:path>
                <a:path w="631190" h="2599690">
                  <a:moveTo>
                    <a:pt x="322961" y="2207895"/>
                  </a:moveTo>
                  <a:lnTo>
                    <a:pt x="302260" y="2193036"/>
                  </a:lnTo>
                  <a:lnTo>
                    <a:pt x="287401" y="2213610"/>
                  </a:lnTo>
                  <a:lnTo>
                    <a:pt x="307975" y="2228469"/>
                  </a:lnTo>
                  <a:lnTo>
                    <a:pt x="322961" y="2207895"/>
                  </a:lnTo>
                  <a:close/>
                </a:path>
                <a:path w="631190" h="2599690">
                  <a:moveTo>
                    <a:pt x="328549" y="725932"/>
                  </a:moveTo>
                  <a:lnTo>
                    <a:pt x="318643" y="702437"/>
                  </a:lnTo>
                  <a:lnTo>
                    <a:pt x="295275" y="712343"/>
                  </a:lnTo>
                  <a:lnTo>
                    <a:pt x="305181" y="735711"/>
                  </a:lnTo>
                  <a:lnTo>
                    <a:pt x="328549" y="725932"/>
                  </a:lnTo>
                  <a:close/>
                </a:path>
                <a:path w="631190" h="2599690">
                  <a:moveTo>
                    <a:pt x="348234" y="772668"/>
                  </a:moveTo>
                  <a:lnTo>
                    <a:pt x="338328" y="749300"/>
                  </a:lnTo>
                  <a:lnTo>
                    <a:pt x="314960" y="759206"/>
                  </a:lnTo>
                  <a:lnTo>
                    <a:pt x="324866" y="782574"/>
                  </a:lnTo>
                  <a:lnTo>
                    <a:pt x="348234" y="772668"/>
                  </a:lnTo>
                  <a:close/>
                </a:path>
                <a:path w="631190" h="2599690">
                  <a:moveTo>
                    <a:pt x="352679" y="2166747"/>
                  </a:moveTo>
                  <a:lnTo>
                    <a:pt x="332105" y="2151888"/>
                  </a:lnTo>
                  <a:lnTo>
                    <a:pt x="317246" y="2172462"/>
                  </a:lnTo>
                  <a:lnTo>
                    <a:pt x="337820" y="2187321"/>
                  </a:lnTo>
                  <a:lnTo>
                    <a:pt x="352679" y="2166747"/>
                  </a:lnTo>
                  <a:close/>
                </a:path>
                <a:path w="631190" h="2599690">
                  <a:moveTo>
                    <a:pt x="357378" y="1519047"/>
                  </a:moveTo>
                  <a:lnTo>
                    <a:pt x="334645" y="1507490"/>
                  </a:lnTo>
                  <a:lnTo>
                    <a:pt x="323215" y="1530223"/>
                  </a:lnTo>
                  <a:lnTo>
                    <a:pt x="345821" y="1541653"/>
                  </a:lnTo>
                  <a:lnTo>
                    <a:pt x="357378" y="1519047"/>
                  </a:lnTo>
                  <a:close/>
                </a:path>
                <a:path w="631190" h="2599690">
                  <a:moveTo>
                    <a:pt x="367919" y="819531"/>
                  </a:moveTo>
                  <a:lnTo>
                    <a:pt x="358013" y="796163"/>
                  </a:lnTo>
                  <a:lnTo>
                    <a:pt x="334645" y="805942"/>
                  </a:lnTo>
                  <a:lnTo>
                    <a:pt x="344551" y="829437"/>
                  </a:lnTo>
                  <a:lnTo>
                    <a:pt x="367919" y="819531"/>
                  </a:lnTo>
                  <a:close/>
                </a:path>
                <a:path w="631190" h="2599690">
                  <a:moveTo>
                    <a:pt x="382397" y="2125599"/>
                  </a:moveTo>
                  <a:lnTo>
                    <a:pt x="361823" y="2110740"/>
                  </a:lnTo>
                  <a:lnTo>
                    <a:pt x="346964" y="2131314"/>
                  </a:lnTo>
                  <a:lnTo>
                    <a:pt x="367538" y="2146173"/>
                  </a:lnTo>
                  <a:lnTo>
                    <a:pt x="382397" y="2125599"/>
                  </a:lnTo>
                  <a:close/>
                </a:path>
                <a:path w="631190" h="2599690">
                  <a:moveTo>
                    <a:pt x="387604" y="866394"/>
                  </a:moveTo>
                  <a:lnTo>
                    <a:pt x="377698" y="843026"/>
                  </a:lnTo>
                  <a:lnTo>
                    <a:pt x="354330" y="852805"/>
                  </a:lnTo>
                  <a:lnTo>
                    <a:pt x="364236" y="876173"/>
                  </a:lnTo>
                  <a:lnTo>
                    <a:pt x="387604" y="866394"/>
                  </a:lnTo>
                  <a:close/>
                </a:path>
                <a:path w="631190" h="2599690">
                  <a:moveTo>
                    <a:pt x="402717" y="1541907"/>
                  </a:moveTo>
                  <a:lnTo>
                    <a:pt x="379984" y="1530477"/>
                  </a:lnTo>
                  <a:lnTo>
                    <a:pt x="368554" y="1553210"/>
                  </a:lnTo>
                  <a:lnTo>
                    <a:pt x="391160" y="1564640"/>
                  </a:lnTo>
                  <a:lnTo>
                    <a:pt x="402717" y="1541907"/>
                  </a:lnTo>
                  <a:close/>
                </a:path>
                <a:path w="631190" h="2599690">
                  <a:moveTo>
                    <a:pt x="407289" y="913257"/>
                  </a:moveTo>
                  <a:lnTo>
                    <a:pt x="397383" y="889762"/>
                  </a:lnTo>
                  <a:lnTo>
                    <a:pt x="374015" y="899668"/>
                  </a:lnTo>
                  <a:lnTo>
                    <a:pt x="383921" y="923036"/>
                  </a:lnTo>
                  <a:lnTo>
                    <a:pt x="407289" y="913257"/>
                  </a:lnTo>
                  <a:close/>
                </a:path>
                <a:path w="631190" h="2599690">
                  <a:moveTo>
                    <a:pt x="412115" y="2084324"/>
                  </a:moveTo>
                  <a:lnTo>
                    <a:pt x="391541" y="2069465"/>
                  </a:lnTo>
                  <a:lnTo>
                    <a:pt x="376682" y="2090039"/>
                  </a:lnTo>
                  <a:lnTo>
                    <a:pt x="397256" y="2105025"/>
                  </a:lnTo>
                  <a:lnTo>
                    <a:pt x="412115" y="2084324"/>
                  </a:lnTo>
                  <a:close/>
                </a:path>
                <a:path w="631190" h="2599690">
                  <a:moveTo>
                    <a:pt x="426974" y="959993"/>
                  </a:moveTo>
                  <a:lnTo>
                    <a:pt x="417068" y="936625"/>
                  </a:lnTo>
                  <a:lnTo>
                    <a:pt x="393700" y="946531"/>
                  </a:lnTo>
                  <a:lnTo>
                    <a:pt x="403606" y="969899"/>
                  </a:lnTo>
                  <a:lnTo>
                    <a:pt x="426974" y="959993"/>
                  </a:lnTo>
                  <a:close/>
                </a:path>
                <a:path w="631190" h="2599690">
                  <a:moveTo>
                    <a:pt x="441960" y="2043176"/>
                  </a:moveTo>
                  <a:lnTo>
                    <a:pt x="421386" y="2028317"/>
                  </a:lnTo>
                  <a:lnTo>
                    <a:pt x="406400" y="2048891"/>
                  </a:lnTo>
                  <a:lnTo>
                    <a:pt x="427101" y="2063750"/>
                  </a:lnTo>
                  <a:lnTo>
                    <a:pt x="441960" y="2043176"/>
                  </a:lnTo>
                  <a:close/>
                </a:path>
                <a:path w="631190" h="2599690">
                  <a:moveTo>
                    <a:pt x="446659" y="1006856"/>
                  </a:moveTo>
                  <a:lnTo>
                    <a:pt x="436753" y="983488"/>
                  </a:lnTo>
                  <a:lnTo>
                    <a:pt x="413385" y="993267"/>
                  </a:lnTo>
                  <a:lnTo>
                    <a:pt x="423291" y="1016762"/>
                  </a:lnTo>
                  <a:lnTo>
                    <a:pt x="446659" y="1006856"/>
                  </a:lnTo>
                  <a:close/>
                </a:path>
                <a:path w="631190" h="2599690">
                  <a:moveTo>
                    <a:pt x="447929" y="1564894"/>
                  </a:moveTo>
                  <a:lnTo>
                    <a:pt x="425323" y="1553464"/>
                  </a:lnTo>
                  <a:lnTo>
                    <a:pt x="413893" y="1576070"/>
                  </a:lnTo>
                  <a:lnTo>
                    <a:pt x="436499" y="1587627"/>
                  </a:lnTo>
                  <a:lnTo>
                    <a:pt x="447929" y="1564894"/>
                  </a:lnTo>
                  <a:close/>
                </a:path>
                <a:path w="631190" h="2599690">
                  <a:moveTo>
                    <a:pt x="466344" y="1053719"/>
                  </a:moveTo>
                  <a:lnTo>
                    <a:pt x="456438" y="1030351"/>
                  </a:lnTo>
                  <a:lnTo>
                    <a:pt x="433070" y="1040130"/>
                  </a:lnTo>
                  <a:lnTo>
                    <a:pt x="442976" y="1063498"/>
                  </a:lnTo>
                  <a:lnTo>
                    <a:pt x="466344" y="1053719"/>
                  </a:lnTo>
                  <a:close/>
                </a:path>
                <a:path w="631190" h="2599690">
                  <a:moveTo>
                    <a:pt x="471678" y="2002028"/>
                  </a:moveTo>
                  <a:lnTo>
                    <a:pt x="451104" y="1987169"/>
                  </a:lnTo>
                  <a:lnTo>
                    <a:pt x="436245" y="2007743"/>
                  </a:lnTo>
                  <a:lnTo>
                    <a:pt x="456819" y="2022602"/>
                  </a:lnTo>
                  <a:lnTo>
                    <a:pt x="471678" y="2002028"/>
                  </a:lnTo>
                  <a:close/>
                </a:path>
                <a:path w="631190" h="2599690">
                  <a:moveTo>
                    <a:pt x="486029" y="1100582"/>
                  </a:moveTo>
                  <a:lnTo>
                    <a:pt x="476250" y="1077087"/>
                  </a:lnTo>
                  <a:lnTo>
                    <a:pt x="452755" y="1086993"/>
                  </a:lnTo>
                  <a:lnTo>
                    <a:pt x="462661" y="1110361"/>
                  </a:lnTo>
                  <a:lnTo>
                    <a:pt x="486029" y="1100582"/>
                  </a:lnTo>
                  <a:close/>
                </a:path>
                <a:path w="631190" h="2599690">
                  <a:moveTo>
                    <a:pt x="493268" y="1587881"/>
                  </a:moveTo>
                  <a:lnTo>
                    <a:pt x="470662" y="1576451"/>
                  </a:lnTo>
                  <a:lnTo>
                    <a:pt x="459232" y="1599057"/>
                  </a:lnTo>
                  <a:lnTo>
                    <a:pt x="481838" y="1610487"/>
                  </a:lnTo>
                  <a:lnTo>
                    <a:pt x="493268" y="1587881"/>
                  </a:lnTo>
                  <a:close/>
                </a:path>
                <a:path w="631190" h="2599690">
                  <a:moveTo>
                    <a:pt x="501396" y="1960880"/>
                  </a:moveTo>
                  <a:lnTo>
                    <a:pt x="480822" y="1946021"/>
                  </a:lnTo>
                  <a:lnTo>
                    <a:pt x="465963" y="1966595"/>
                  </a:lnTo>
                  <a:lnTo>
                    <a:pt x="486537" y="1981466"/>
                  </a:lnTo>
                  <a:lnTo>
                    <a:pt x="501396" y="1960880"/>
                  </a:lnTo>
                  <a:close/>
                </a:path>
                <a:path w="631190" h="2599690">
                  <a:moveTo>
                    <a:pt x="505714" y="1147318"/>
                  </a:moveTo>
                  <a:lnTo>
                    <a:pt x="495935" y="1123950"/>
                  </a:lnTo>
                  <a:lnTo>
                    <a:pt x="472440" y="1133856"/>
                  </a:lnTo>
                  <a:lnTo>
                    <a:pt x="482346" y="1157224"/>
                  </a:lnTo>
                  <a:lnTo>
                    <a:pt x="505714" y="1147318"/>
                  </a:lnTo>
                  <a:close/>
                </a:path>
                <a:path w="631190" h="2599690">
                  <a:moveTo>
                    <a:pt x="525399" y="1194181"/>
                  </a:moveTo>
                  <a:lnTo>
                    <a:pt x="515620" y="1170813"/>
                  </a:lnTo>
                  <a:lnTo>
                    <a:pt x="492125" y="1180592"/>
                  </a:lnTo>
                  <a:lnTo>
                    <a:pt x="502031" y="1204087"/>
                  </a:lnTo>
                  <a:lnTo>
                    <a:pt x="525399" y="1194181"/>
                  </a:lnTo>
                  <a:close/>
                </a:path>
                <a:path w="631190" h="2599690">
                  <a:moveTo>
                    <a:pt x="531114" y="1919732"/>
                  </a:moveTo>
                  <a:lnTo>
                    <a:pt x="510540" y="1904746"/>
                  </a:lnTo>
                  <a:lnTo>
                    <a:pt x="495681" y="1925447"/>
                  </a:lnTo>
                  <a:lnTo>
                    <a:pt x="516255" y="1940306"/>
                  </a:lnTo>
                  <a:lnTo>
                    <a:pt x="531114" y="1919732"/>
                  </a:lnTo>
                  <a:close/>
                </a:path>
                <a:path w="631190" h="2599690">
                  <a:moveTo>
                    <a:pt x="545084" y="1241044"/>
                  </a:moveTo>
                  <a:lnTo>
                    <a:pt x="535305" y="1217676"/>
                  </a:lnTo>
                  <a:lnTo>
                    <a:pt x="511810" y="1227455"/>
                  </a:lnTo>
                  <a:lnTo>
                    <a:pt x="521716" y="1250823"/>
                  </a:lnTo>
                  <a:lnTo>
                    <a:pt x="545084" y="1241044"/>
                  </a:lnTo>
                  <a:close/>
                </a:path>
                <a:path w="631190" h="2599690">
                  <a:moveTo>
                    <a:pt x="564769" y="1287907"/>
                  </a:moveTo>
                  <a:lnTo>
                    <a:pt x="554990" y="1264412"/>
                  </a:lnTo>
                  <a:lnTo>
                    <a:pt x="531495" y="1274318"/>
                  </a:lnTo>
                  <a:lnTo>
                    <a:pt x="541401" y="1297686"/>
                  </a:lnTo>
                  <a:lnTo>
                    <a:pt x="564769" y="1287907"/>
                  </a:lnTo>
                  <a:close/>
                </a:path>
                <a:path w="631190" h="2599690">
                  <a:moveTo>
                    <a:pt x="577469" y="1644650"/>
                  </a:moveTo>
                  <a:lnTo>
                    <a:pt x="564616" y="1627378"/>
                  </a:lnTo>
                  <a:lnTo>
                    <a:pt x="543750" y="1599311"/>
                  </a:lnTo>
                  <a:lnTo>
                    <a:pt x="526669" y="1576324"/>
                  </a:lnTo>
                  <a:lnTo>
                    <a:pt x="492252" y="1644269"/>
                  </a:lnTo>
                  <a:lnTo>
                    <a:pt x="577469" y="1644650"/>
                  </a:lnTo>
                  <a:close/>
                </a:path>
                <a:path w="631190" h="2599690">
                  <a:moveTo>
                    <a:pt x="579755" y="1830705"/>
                  </a:moveTo>
                  <a:lnTo>
                    <a:pt x="504317" y="1870202"/>
                  </a:lnTo>
                  <a:lnTo>
                    <a:pt x="566039" y="1914779"/>
                  </a:lnTo>
                  <a:lnTo>
                    <a:pt x="568604" y="1899031"/>
                  </a:lnTo>
                  <a:lnTo>
                    <a:pt x="572554" y="1874774"/>
                  </a:lnTo>
                  <a:lnTo>
                    <a:pt x="579755" y="1830705"/>
                  </a:lnTo>
                  <a:close/>
                </a:path>
                <a:path w="631190" h="2599690">
                  <a:moveTo>
                    <a:pt x="584454" y="1334643"/>
                  </a:moveTo>
                  <a:lnTo>
                    <a:pt x="574675" y="1311275"/>
                  </a:lnTo>
                  <a:lnTo>
                    <a:pt x="551180" y="1321181"/>
                  </a:lnTo>
                  <a:lnTo>
                    <a:pt x="561086" y="1344549"/>
                  </a:lnTo>
                  <a:lnTo>
                    <a:pt x="584454" y="1334643"/>
                  </a:lnTo>
                  <a:close/>
                </a:path>
                <a:path w="631190" h="2599690">
                  <a:moveTo>
                    <a:pt x="604139" y="1381506"/>
                  </a:moveTo>
                  <a:lnTo>
                    <a:pt x="594360" y="1358138"/>
                  </a:lnTo>
                  <a:lnTo>
                    <a:pt x="570865" y="1367917"/>
                  </a:lnTo>
                  <a:lnTo>
                    <a:pt x="580771" y="1391412"/>
                  </a:lnTo>
                  <a:lnTo>
                    <a:pt x="604139" y="1381506"/>
                  </a:lnTo>
                  <a:close/>
                </a:path>
                <a:path w="631190" h="2599690">
                  <a:moveTo>
                    <a:pt x="631063" y="1379982"/>
                  </a:moveTo>
                  <a:lnTo>
                    <a:pt x="560832" y="1409573"/>
                  </a:lnTo>
                  <a:lnTo>
                    <a:pt x="625475" y="1465072"/>
                  </a:lnTo>
                  <a:lnTo>
                    <a:pt x="631063" y="137998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9075" y="3931412"/>
              <a:ext cx="2344928" cy="20340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37119" y="4011168"/>
              <a:ext cx="2146300" cy="1874520"/>
            </a:xfrm>
            <a:custGeom>
              <a:avLst/>
              <a:gdLst/>
              <a:ahLst/>
              <a:cxnLst/>
              <a:rect l="l" t="t" r="r" b="b"/>
              <a:pathLst>
                <a:path w="2146300" h="1874520">
                  <a:moveTo>
                    <a:pt x="1677161" y="0"/>
                  </a:moveTo>
                  <a:lnTo>
                    <a:pt x="468629" y="0"/>
                  </a:lnTo>
                  <a:lnTo>
                    <a:pt x="0" y="937259"/>
                  </a:lnTo>
                  <a:lnTo>
                    <a:pt x="468629" y="1874519"/>
                  </a:lnTo>
                  <a:lnTo>
                    <a:pt x="1677161" y="1874519"/>
                  </a:lnTo>
                  <a:lnTo>
                    <a:pt x="2145791" y="937259"/>
                  </a:lnTo>
                  <a:lnTo>
                    <a:pt x="167716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37119" y="4011168"/>
              <a:ext cx="2146300" cy="1874520"/>
            </a:xfrm>
            <a:custGeom>
              <a:avLst/>
              <a:gdLst/>
              <a:ahLst/>
              <a:cxnLst/>
              <a:rect l="l" t="t" r="r" b="b"/>
              <a:pathLst>
                <a:path w="2146300" h="1874520">
                  <a:moveTo>
                    <a:pt x="0" y="937259"/>
                  </a:moveTo>
                  <a:lnTo>
                    <a:pt x="468629" y="0"/>
                  </a:lnTo>
                  <a:lnTo>
                    <a:pt x="1677161" y="0"/>
                  </a:lnTo>
                  <a:lnTo>
                    <a:pt x="2145791" y="937259"/>
                  </a:lnTo>
                  <a:lnTo>
                    <a:pt x="1677161" y="1874519"/>
                  </a:lnTo>
                  <a:lnTo>
                    <a:pt x="468629" y="1874519"/>
                  </a:lnTo>
                  <a:lnTo>
                    <a:pt x="0" y="937259"/>
                  </a:lnTo>
                  <a:close/>
                </a:path>
              </a:pathLst>
            </a:custGeom>
            <a:ln w="2540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75759" y="3252216"/>
              <a:ext cx="1715770" cy="0"/>
            </a:xfrm>
            <a:custGeom>
              <a:avLst/>
              <a:gdLst/>
              <a:ahLst/>
              <a:cxnLst/>
              <a:rect l="l" t="t" r="r" b="b"/>
              <a:pathLst>
                <a:path w="1715770">
                  <a:moveTo>
                    <a:pt x="0" y="0"/>
                  </a:moveTo>
                  <a:lnTo>
                    <a:pt x="1715515" y="0"/>
                  </a:lnTo>
                </a:path>
              </a:pathLst>
            </a:custGeom>
            <a:ln w="190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51546" y="4433061"/>
            <a:ext cx="192214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25755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Signavio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Insights,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discovery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edition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03467" y="4059428"/>
            <a:ext cx="845819" cy="845819"/>
            <a:chOff x="5903467" y="4059428"/>
            <a:chExt cx="845819" cy="845819"/>
          </a:xfrm>
        </p:grpSpPr>
        <p:sp>
          <p:nvSpPr>
            <p:cNvPr id="31" name="object 31"/>
            <p:cNvSpPr/>
            <p:nvPr/>
          </p:nvSpPr>
          <p:spPr>
            <a:xfrm>
              <a:off x="5916167" y="4072128"/>
              <a:ext cx="820419" cy="820419"/>
            </a:xfrm>
            <a:custGeom>
              <a:avLst/>
              <a:gdLst/>
              <a:ahLst/>
              <a:cxnLst/>
              <a:rect l="l" t="t" r="r" b="b"/>
              <a:pathLst>
                <a:path w="820420" h="820420">
                  <a:moveTo>
                    <a:pt x="0" y="409956"/>
                  </a:moveTo>
                  <a:lnTo>
                    <a:pt x="2757" y="362141"/>
                  </a:lnTo>
                  <a:lnTo>
                    <a:pt x="10825" y="315947"/>
                  </a:lnTo>
                  <a:lnTo>
                    <a:pt x="23896" y="271683"/>
                  </a:lnTo>
                  <a:lnTo>
                    <a:pt x="41663" y="229655"/>
                  </a:lnTo>
                  <a:lnTo>
                    <a:pt x="63818" y="190170"/>
                  </a:lnTo>
                  <a:lnTo>
                    <a:pt x="90053" y="153537"/>
                  </a:lnTo>
                  <a:lnTo>
                    <a:pt x="120062" y="120062"/>
                  </a:lnTo>
                  <a:lnTo>
                    <a:pt x="153537" y="90053"/>
                  </a:lnTo>
                  <a:lnTo>
                    <a:pt x="190170" y="63818"/>
                  </a:lnTo>
                  <a:lnTo>
                    <a:pt x="229655" y="41663"/>
                  </a:lnTo>
                  <a:lnTo>
                    <a:pt x="271683" y="23896"/>
                  </a:lnTo>
                  <a:lnTo>
                    <a:pt x="315947" y="10825"/>
                  </a:lnTo>
                  <a:lnTo>
                    <a:pt x="362141" y="2757"/>
                  </a:lnTo>
                  <a:lnTo>
                    <a:pt x="409956" y="0"/>
                  </a:lnTo>
                  <a:lnTo>
                    <a:pt x="457770" y="2757"/>
                  </a:lnTo>
                  <a:lnTo>
                    <a:pt x="503964" y="10825"/>
                  </a:lnTo>
                  <a:lnTo>
                    <a:pt x="548228" y="23896"/>
                  </a:lnTo>
                  <a:lnTo>
                    <a:pt x="590256" y="41663"/>
                  </a:lnTo>
                  <a:lnTo>
                    <a:pt x="629741" y="63818"/>
                  </a:lnTo>
                  <a:lnTo>
                    <a:pt x="666374" y="90053"/>
                  </a:lnTo>
                  <a:lnTo>
                    <a:pt x="699849" y="120062"/>
                  </a:lnTo>
                  <a:lnTo>
                    <a:pt x="729858" y="153537"/>
                  </a:lnTo>
                  <a:lnTo>
                    <a:pt x="756093" y="190170"/>
                  </a:lnTo>
                  <a:lnTo>
                    <a:pt x="778248" y="229655"/>
                  </a:lnTo>
                  <a:lnTo>
                    <a:pt x="796015" y="271683"/>
                  </a:lnTo>
                  <a:lnTo>
                    <a:pt x="809086" y="315947"/>
                  </a:lnTo>
                  <a:lnTo>
                    <a:pt x="817154" y="362141"/>
                  </a:lnTo>
                  <a:lnTo>
                    <a:pt x="819912" y="409956"/>
                  </a:lnTo>
                  <a:lnTo>
                    <a:pt x="817154" y="457770"/>
                  </a:lnTo>
                  <a:lnTo>
                    <a:pt x="809086" y="503964"/>
                  </a:lnTo>
                  <a:lnTo>
                    <a:pt x="796015" y="548228"/>
                  </a:lnTo>
                  <a:lnTo>
                    <a:pt x="778248" y="590256"/>
                  </a:lnTo>
                  <a:lnTo>
                    <a:pt x="756093" y="629741"/>
                  </a:lnTo>
                  <a:lnTo>
                    <a:pt x="729858" y="666374"/>
                  </a:lnTo>
                  <a:lnTo>
                    <a:pt x="699849" y="699849"/>
                  </a:lnTo>
                  <a:lnTo>
                    <a:pt x="666374" y="729858"/>
                  </a:lnTo>
                  <a:lnTo>
                    <a:pt x="629741" y="756093"/>
                  </a:lnTo>
                  <a:lnTo>
                    <a:pt x="590256" y="778248"/>
                  </a:lnTo>
                  <a:lnTo>
                    <a:pt x="548228" y="796015"/>
                  </a:lnTo>
                  <a:lnTo>
                    <a:pt x="503964" y="809086"/>
                  </a:lnTo>
                  <a:lnTo>
                    <a:pt x="457770" y="817154"/>
                  </a:lnTo>
                  <a:lnTo>
                    <a:pt x="409956" y="819912"/>
                  </a:lnTo>
                  <a:lnTo>
                    <a:pt x="362141" y="817154"/>
                  </a:lnTo>
                  <a:lnTo>
                    <a:pt x="315947" y="809086"/>
                  </a:lnTo>
                  <a:lnTo>
                    <a:pt x="271683" y="796015"/>
                  </a:lnTo>
                  <a:lnTo>
                    <a:pt x="229655" y="778248"/>
                  </a:lnTo>
                  <a:lnTo>
                    <a:pt x="190170" y="756093"/>
                  </a:lnTo>
                  <a:lnTo>
                    <a:pt x="153537" y="729858"/>
                  </a:lnTo>
                  <a:lnTo>
                    <a:pt x="120062" y="699849"/>
                  </a:lnTo>
                  <a:lnTo>
                    <a:pt x="90053" y="666374"/>
                  </a:lnTo>
                  <a:lnTo>
                    <a:pt x="63818" y="629741"/>
                  </a:lnTo>
                  <a:lnTo>
                    <a:pt x="41663" y="590256"/>
                  </a:lnTo>
                  <a:lnTo>
                    <a:pt x="23896" y="548228"/>
                  </a:lnTo>
                  <a:lnTo>
                    <a:pt x="10825" y="503964"/>
                  </a:lnTo>
                  <a:lnTo>
                    <a:pt x="2757" y="457770"/>
                  </a:lnTo>
                  <a:lnTo>
                    <a:pt x="0" y="409956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71031" y="4126992"/>
              <a:ext cx="710565" cy="710565"/>
            </a:xfrm>
            <a:custGeom>
              <a:avLst/>
              <a:gdLst/>
              <a:ahLst/>
              <a:cxnLst/>
              <a:rect l="l" t="t" r="r" b="b"/>
              <a:pathLst>
                <a:path w="710565" h="710564">
                  <a:moveTo>
                    <a:pt x="0" y="355091"/>
                  </a:moveTo>
                  <a:lnTo>
                    <a:pt x="3242" y="306913"/>
                  </a:lnTo>
                  <a:lnTo>
                    <a:pt x="12685" y="260702"/>
                  </a:lnTo>
                  <a:lnTo>
                    <a:pt x="27908" y="216884"/>
                  </a:lnTo>
                  <a:lnTo>
                    <a:pt x="48485" y="175880"/>
                  </a:lnTo>
                  <a:lnTo>
                    <a:pt x="73995" y="138116"/>
                  </a:lnTo>
                  <a:lnTo>
                    <a:pt x="104013" y="104012"/>
                  </a:lnTo>
                  <a:lnTo>
                    <a:pt x="138116" y="73995"/>
                  </a:lnTo>
                  <a:lnTo>
                    <a:pt x="175880" y="48485"/>
                  </a:lnTo>
                  <a:lnTo>
                    <a:pt x="216884" y="27908"/>
                  </a:lnTo>
                  <a:lnTo>
                    <a:pt x="260702" y="12685"/>
                  </a:lnTo>
                  <a:lnTo>
                    <a:pt x="306913" y="3242"/>
                  </a:lnTo>
                  <a:lnTo>
                    <a:pt x="355091" y="0"/>
                  </a:lnTo>
                  <a:lnTo>
                    <a:pt x="403270" y="3242"/>
                  </a:lnTo>
                  <a:lnTo>
                    <a:pt x="449481" y="12685"/>
                  </a:lnTo>
                  <a:lnTo>
                    <a:pt x="493299" y="27908"/>
                  </a:lnTo>
                  <a:lnTo>
                    <a:pt x="534303" y="48485"/>
                  </a:lnTo>
                  <a:lnTo>
                    <a:pt x="572067" y="73995"/>
                  </a:lnTo>
                  <a:lnTo>
                    <a:pt x="606170" y="104012"/>
                  </a:lnTo>
                  <a:lnTo>
                    <a:pt x="636188" y="138116"/>
                  </a:lnTo>
                  <a:lnTo>
                    <a:pt x="661698" y="175880"/>
                  </a:lnTo>
                  <a:lnTo>
                    <a:pt x="682275" y="216884"/>
                  </a:lnTo>
                  <a:lnTo>
                    <a:pt x="697498" y="260702"/>
                  </a:lnTo>
                  <a:lnTo>
                    <a:pt x="706941" y="306913"/>
                  </a:lnTo>
                  <a:lnTo>
                    <a:pt x="710184" y="355091"/>
                  </a:lnTo>
                  <a:lnTo>
                    <a:pt x="706941" y="403270"/>
                  </a:lnTo>
                  <a:lnTo>
                    <a:pt x="697498" y="449481"/>
                  </a:lnTo>
                  <a:lnTo>
                    <a:pt x="682275" y="493299"/>
                  </a:lnTo>
                  <a:lnTo>
                    <a:pt x="661698" y="534303"/>
                  </a:lnTo>
                  <a:lnTo>
                    <a:pt x="636188" y="572067"/>
                  </a:lnTo>
                  <a:lnTo>
                    <a:pt x="606170" y="606170"/>
                  </a:lnTo>
                  <a:lnTo>
                    <a:pt x="572067" y="636188"/>
                  </a:lnTo>
                  <a:lnTo>
                    <a:pt x="534303" y="661698"/>
                  </a:lnTo>
                  <a:lnTo>
                    <a:pt x="493299" y="682275"/>
                  </a:lnTo>
                  <a:lnTo>
                    <a:pt x="449481" y="697498"/>
                  </a:lnTo>
                  <a:lnTo>
                    <a:pt x="403270" y="706941"/>
                  </a:lnTo>
                  <a:lnTo>
                    <a:pt x="355091" y="710183"/>
                  </a:lnTo>
                  <a:lnTo>
                    <a:pt x="306913" y="706941"/>
                  </a:lnTo>
                  <a:lnTo>
                    <a:pt x="260702" y="697498"/>
                  </a:lnTo>
                  <a:lnTo>
                    <a:pt x="216884" y="682275"/>
                  </a:lnTo>
                  <a:lnTo>
                    <a:pt x="175880" y="661698"/>
                  </a:lnTo>
                  <a:lnTo>
                    <a:pt x="138116" y="636188"/>
                  </a:lnTo>
                  <a:lnTo>
                    <a:pt x="104012" y="606170"/>
                  </a:lnTo>
                  <a:lnTo>
                    <a:pt x="73995" y="572067"/>
                  </a:lnTo>
                  <a:lnTo>
                    <a:pt x="48485" y="534303"/>
                  </a:lnTo>
                  <a:lnTo>
                    <a:pt x="27908" y="493299"/>
                  </a:lnTo>
                  <a:lnTo>
                    <a:pt x="12685" y="449481"/>
                  </a:lnTo>
                  <a:lnTo>
                    <a:pt x="3242" y="403270"/>
                  </a:lnTo>
                  <a:lnTo>
                    <a:pt x="0" y="355091"/>
                  </a:lnTo>
                  <a:close/>
                </a:path>
              </a:pathLst>
            </a:custGeom>
            <a:ln w="25400">
              <a:solidFill>
                <a:srgbClr val="A8A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042786" y="4249673"/>
            <a:ext cx="5746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Sunset</a:t>
            </a:r>
            <a:endParaRPr sz="1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400" spc="-20" dirty="0">
                <a:latin typeface="Arial MT"/>
                <a:cs typeface="Arial MT"/>
              </a:rPr>
              <a:t>2023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906515" y="5388355"/>
            <a:ext cx="845819" cy="845819"/>
            <a:chOff x="5906515" y="5388355"/>
            <a:chExt cx="845819" cy="845819"/>
          </a:xfrm>
        </p:grpSpPr>
        <p:sp>
          <p:nvSpPr>
            <p:cNvPr id="35" name="object 35"/>
            <p:cNvSpPr/>
            <p:nvPr/>
          </p:nvSpPr>
          <p:spPr>
            <a:xfrm>
              <a:off x="5919215" y="5401055"/>
              <a:ext cx="820419" cy="820419"/>
            </a:xfrm>
            <a:custGeom>
              <a:avLst/>
              <a:gdLst/>
              <a:ahLst/>
              <a:cxnLst/>
              <a:rect l="l" t="t" r="r" b="b"/>
              <a:pathLst>
                <a:path w="820420" h="820420">
                  <a:moveTo>
                    <a:pt x="0" y="409956"/>
                  </a:moveTo>
                  <a:lnTo>
                    <a:pt x="2757" y="362141"/>
                  </a:lnTo>
                  <a:lnTo>
                    <a:pt x="10825" y="315947"/>
                  </a:lnTo>
                  <a:lnTo>
                    <a:pt x="23896" y="271683"/>
                  </a:lnTo>
                  <a:lnTo>
                    <a:pt x="41663" y="229655"/>
                  </a:lnTo>
                  <a:lnTo>
                    <a:pt x="63818" y="190170"/>
                  </a:lnTo>
                  <a:lnTo>
                    <a:pt x="90053" y="153537"/>
                  </a:lnTo>
                  <a:lnTo>
                    <a:pt x="120062" y="120062"/>
                  </a:lnTo>
                  <a:lnTo>
                    <a:pt x="153537" y="90053"/>
                  </a:lnTo>
                  <a:lnTo>
                    <a:pt x="190170" y="63818"/>
                  </a:lnTo>
                  <a:lnTo>
                    <a:pt x="229655" y="41663"/>
                  </a:lnTo>
                  <a:lnTo>
                    <a:pt x="271683" y="23896"/>
                  </a:lnTo>
                  <a:lnTo>
                    <a:pt x="315947" y="10825"/>
                  </a:lnTo>
                  <a:lnTo>
                    <a:pt x="362141" y="2757"/>
                  </a:lnTo>
                  <a:lnTo>
                    <a:pt x="409956" y="0"/>
                  </a:lnTo>
                  <a:lnTo>
                    <a:pt x="457770" y="2757"/>
                  </a:lnTo>
                  <a:lnTo>
                    <a:pt x="503964" y="10825"/>
                  </a:lnTo>
                  <a:lnTo>
                    <a:pt x="548228" y="23896"/>
                  </a:lnTo>
                  <a:lnTo>
                    <a:pt x="590256" y="41663"/>
                  </a:lnTo>
                  <a:lnTo>
                    <a:pt x="629741" y="63818"/>
                  </a:lnTo>
                  <a:lnTo>
                    <a:pt x="666374" y="90053"/>
                  </a:lnTo>
                  <a:lnTo>
                    <a:pt x="699849" y="120062"/>
                  </a:lnTo>
                  <a:lnTo>
                    <a:pt x="729858" y="153537"/>
                  </a:lnTo>
                  <a:lnTo>
                    <a:pt x="756093" y="190170"/>
                  </a:lnTo>
                  <a:lnTo>
                    <a:pt x="778248" y="229655"/>
                  </a:lnTo>
                  <a:lnTo>
                    <a:pt x="796015" y="271683"/>
                  </a:lnTo>
                  <a:lnTo>
                    <a:pt x="809086" y="315947"/>
                  </a:lnTo>
                  <a:lnTo>
                    <a:pt x="817154" y="362141"/>
                  </a:lnTo>
                  <a:lnTo>
                    <a:pt x="819912" y="409956"/>
                  </a:lnTo>
                  <a:lnTo>
                    <a:pt x="817154" y="457766"/>
                  </a:lnTo>
                  <a:lnTo>
                    <a:pt x="809086" y="503956"/>
                  </a:lnTo>
                  <a:lnTo>
                    <a:pt x="796015" y="548218"/>
                  </a:lnTo>
                  <a:lnTo>
                    <a:pt x="778248" y="590245"/>
                  </a:lnTo>
                  <a:lnTo>
                    <a:pt x="756093" y="629729"/>
                  </a:lnTo>
                  <a:lnTo>
                    <a:pt x="729858" y="666363"/>
                  </a:lnTo>
                  <a:lnTo>
                    <a:pt x="699849" y="699839"/>
                  </a:lnTo>
                  <a:lnTo>
                    <a:pt x="666374" y="729850"/>
                  </a:lnTo>
                  <a:lnTo>
                    <a:pt x="629741" y="756087"/>
                  </a:lnTo>
                  <a:lnTo>
                    <a:pt x="590256" y="778244"/>
                  </a:lnTo>
                  <a:lnTo>
                    <a:pt x="548228" y="796012"/>
                  </a:lnTo>
                  <a:lnTo>
                    <a:pt x="503964" y="809084"/>
                  </a:lnTo>
                  <a:lnTo>
                    <a:pt x="457770" y="817153"/>
                  </a:lnTo>
                  <a:lnTo>
                    <a:pt x="409956" y="819912"/>
                  </a:lnTo>
                  <a:lnTo>
                    <a:pt x="362141" y="817153"/>
                  </a:lnTo>
                  <a:lnTo>
                    <a:pt x="315947" y="809084"/>
                  </a:lnTo>
                  <a:lnTo>
                    <a:pt x="271683" y="796012"/>
                  </a:lnTo>
                  <a:lnTo>
                    <a:pt x="229655" y="778244"/>
                  </a:lnTo>
                  <a:lnTo>
                    <a:pt x="190170" y="756087"/>
                  </a:lnTo>
                  <a:lnTo>
                    <a:pt x="153537" y="729850"/>
                  </a:lnTo>
                  <a:lnTo>
                    <a:pt x="120062" y="699839"/>
                  </a:lnTo>
                  <a:lnTo>
                    <a:pt x="90053" y="666363"/>
                  </a:lnTo>
                  <a:lnTo>
                    <a:pt x="63818" y="629729"/>
                  </a:lnTo>
                  <a:lnTo>
                    <a:pt x="41663" y="590245"/>
                  </a:lnTo>
                  <a:lnTo>
                    <a:pt x="23896" y="548218"/>
                  </a:lnTo>
                  <a:lnTo>
                    <a:pt x="10825" y="503956"/>
                  </a:lnTo>
                  <a:lnTo>
                    <a:pt x="2757" y="457766"/>
                  </a:lnTo>
                  <a:lnTo>
                    <a:pt x="0" y="409956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74079" y="5455919"/>
              <a:ext cx="710565" cy="710565"/>
            </a:xfrm>
            <a:custGeom>
              <a:avLst/>
              <a:gdLst/>
              <a:ahLst/>
              <a:cxnLst/>
              <a:rect l="l" t="t" r="r" b="b"/>
              <a:pathLst>
                <a:path w="710565" h="710564">
                  <a:moveTo>
                    <a:pt x="0" y="355091"/>
                  </a:moveTo>
                  <a:lnTo>
                    <a:pt x="3242" y="306907"/>
                  </a:lnTo>
                  <a:lnTo>
                    <a:pt x="12685" y="260693"/>
                  </a:lnTo>
                  <a:lnTo>
                    <a:pt x="27908" y="216873"/>
                  </a:lnTo>
                  <a:lnTo>
                    <a:pt x="48485" y="175869"/>
                  </a:lnTo>
                  <a:lnTo>
                    <a:pt x="73995" y="138105"/>
                  </a:lnTo>
                  <a:lnTo>
                    <a:pt x="104013" y="104003"/>
                  </a:lnTo>
                  <a:lnTo>
                    <a:pt x="138116" y="73987"/>
                  </a:lnTo>
                  <a:lnTo>
                    <a:pt x="175880" y="48480"/>
                  </a:lnTo>
                  <a:lnTo>
                    <a:pt x="216884" y="27904"/>
                  </a:lnTo>
                  <a:lnTo>
                    <a:pt x="260702" y="12684"/>
                  </a:lnTo>
                  <a:lnTo>
                    <a:pt x="306913" y="3241"/>
                  </a:lnTo>
                  <a:lnTo>
                    <a:pt x="355092" y="0"/>
                  </a:lnTo>
                  <a:lnTo>
                    <a:pt x="403270" y="3241"/>
                  </a:lnTo>
                  <a:lnTo>
                    <a:pt x="449481" y="12684"/>
                  </a:lnTo>
                  <a:lnTo>
                    <a:pt x="493299" y="27904"/>
                  </a:lnTo>
                  <a:lnTo>
                    <a:pt x="534303" y="48480"/>
                  </a:lnTo>
                  <a:lnTo>
                    <a:pt x="572067" y="73987"/>
                  </a:lnTo>
                  <a:lnTo>
                    <a:pt x="606171" y="104003"/>
                  </a:lnTo>
                  <a:lnTo>
                    <a:pt x="636188" y="138105"/>
                  </a:lnTo>
                  <a:lnTo>
                    <a:pt x="661698" y="175869"/>
                  </a:lnTo>
                  <a:lnTo>
                    <a:pt x="682275" y="216873"/>
                  </a:lnTo>
                  <a:lnTo>
                    <a:pt x="697498" y="260693"/>
                  </a:lnTo>
                  <a:lnTo>
                    <a:pt x="706941" y="306907"/>
                  </a:lnTo>
                  <a:lnTo>
                    <a:pt x="710184" y="355091"/>
                  </a:lnTo>
                  <a:lnTo>
                    <a:pt x="706941" y="403276"/>
                  </a:lnTo>
                  <a:lnTo>
                    <a:pt x="697498" y="449490"/>
                  </a:lnTo>
                  <a:lnTo>
                    <a:pt x="682275" y="493310"/>
                  </a:lnTo>
                  <a:lnTo>
                    <a:pt x="661698" y="534314"/>
                  </a:lnTo>
                  <a:lnTo>
                    <a:pt x="636188" y="572078"/>
                  </a:lnTo>
                  <a:lnTo>
                    <a:pt x="606171" y="606180"/>
                  </a:lnTo>
                  <a:lnTo>
                    <a:pt x="572067" y="636196"/>
                  </a:lnTo>
                  <a:lnTo>
                    <a:pt x="534303" y="661703"/>
                  </a:lnTo>
                  <a:lnTo>
                    <a:pt x="493299" y="682279"/>
                  </a:lnTo>
                  <a:lnTo>
                    <a:pt x="449481" y="697499"/>
                  </a:lnTo>
                  <a:lnTo>
                    <a:pt x="403270" y="706942"/>
                  </a:lnTo>
                  <a:lnTo>
                    <a:pt x="355092" y="710183"/>
                  </a:lnTo>
                  <a:lnTo>
                    <a:pt x="306913" y="706942"/>
                  </a:lnTo>
                  <a:lnTo>
                    <a:pt x="260702" y="697499"/>
                  </a:lnTo>
                  <a:lnTo>
                    <a:pt x="216884" y="682279"/>
                  </a:lnTo>
                  <a:lnTo>
                    <a:pt x="175880" y="661703"/>
                  </a:lnTo>
                  <a:lnTo>
                    <a:pt x="138116" y="636196"/>
                  </a:lnTo>
                  <a:lnTo>
                    <a:pt x="104013" y="606180"/>
                  </a:lnTo>
                  <a:lnTo>
                    <a:pt x="73995" y="572078"/>
                  </a:lnTo>
                  <a:lnTo>
                    <a:pt x="48485" y="534314"/>
                  </a:lnTo>
                  <a:lnTo>
                    <a:pt x="27908" y="493310"/>
                  </a:lnTo>
                  <a:lnTo>
                    <a:pt x="12685" y="449490"/>
                  </a:lnTo>
                  <a:lnTo>
                    <a:pt x="3242" y="403276"/>
                  </a:lnTo>
                  <a:lnTo>
                    <a:pt x="0" y="355091"/>
                  </a:lnTo>
                  <a:close/>
                </a:path>
              </a:pathLst>
            </a:custGeom>
            <a:ln w="25400">
              <a:solidFill>
                <a:srgbClr val="5F9A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034532" y="5581903"/>
            <a:ext cx="5746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Arial MT"/>
                <a:cs typeface="Arial MT"/>
              </a:rPr>
              <a:t>Sunset 2023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879084" y="2715260"/>
            <a:ext cx="842644" cy="842644"/>
            <a:chOff x="5879084" y="2715260"/>
            <a:chExt cx="842644" cy="842644"/>
          </a:xfrm>
        </p:grpSpPr>
        <p:sp>
          <p:nvSpPr>
            <p:cNvPr id="39" name="object 39"/>
            <p:cNvSpPr/>
            <p:nvPr/>
          </p:nvSpPr>
          <p:spPr>
            <a:xfrm>
              <a:off x="5891784" y="2727960"/>
              <a:ext cx="817244" cy="817244"/>
            </a:xfrm>
            <a:custGeom>
              <a:avLst/>
              <a:gdLst/>
              <a:ahLst/>
              <a:cxnLst/>
              <a:rect l="l" t="t" r="r" b="b"/>
              <a:pathLst>
                <a:path w="817245" h="817245">
                  <a:moveTo>
                    <a:pt x="0" y="408431"/>
                  </a:moveTo>
                  <a:lnTo>
                    <a:pt x="2748" y="360803"/>
                  </a:lnTo>
                  <a:lnTo>
                    <a:pt x="10787" y="314788"/>
                  </a:lnTo>
                  <a:lnTo>
                    <a:pt x="23813" y="270692"/>
                  </a:lnTo>
                  <a:lnTo>
                    <a:pt x="41516" y="228822"/>
                  </a:lnTo>
                  <a:lnTo>
                    <a:pt x="63592" y="189484"/>
                  </a:lnTo>
                  <a:lnTo>
                    <a:pt x="89733" y="152986"/>
                  </a:lnTo>
                  <a:lnTo>
                    <a:pt x="119633" y="119633"/>
                  </a:lnTo>
                  <a:lnTo>
                    <a:pt x="152986" y="89733"/>
                  </a:lnTo>
                  <a:lnTo>
                    <a:pt x="189484" y="63592"/>
                  </a:lnTo>
                  <a:lnTo>
                    <a:pt x="228822" y="41516"/>
                  </a:lnTo>
                  <a:lnTo>
                    <a:pt x="270692" y="23813"/>
                  </a:lnTo>
                  <a:lnTo>
                    <a:pt x="314788" y="10787"/>
                  </a:lnTo>
                  <a:lnTo>
                    <a:pt x="360803" y="2748"/>
                  </a:lnTo>
                  <a:lnTo>
                    <a:pt x="408431" y="0"/>
                  </a:lnTo>
                  <a:lnTo>
                    <a:pt x="456060" y="2748"/>
                  </a:lnTo>
                  <a:lnTo>
                    <a:pt x="502075" y="10787"/>
                  </a:lnTo>
                  <a:lnTo>
                    <a:pt x="546171" y="23813"/>
                  </a:lnTo>
                  <a:lnTo>
                    <a:pt x="588041" y="41516"/>
                  </a:lnTo>
                  <a:lnTo>
                    <a:pt x="627379" y="63592"/>
                  </a:lnTo>
                  <a:lnTo>
                    <a:pt x="663877" y="89733"/>
                  </a:lnTo>
                  <a:lnTo>
                    <a:pt x="697229" y="119633"/>
                  </a:lnTo>
                  <a:lnTo>
                    <a:pt x="727130" y="152986"/>
                  </a:lnTo>
                  <a:lnTo>
                    <a:pt x="753271" y="189484"/>
                  </a:lnTo>
                  <a:lnTo>
                    <a:pt x="775347" y="228822"/>
                  </a:lnTo>
                  <a:lnTo>
                    <a:pt x="793050" y="270692"/>
                  </a:lnTo>
                  <a:lnTo>
                    <a:pt x="806076" y="314788"/>
                  </a:lnTo>
                  <a:lnTo>
                    <a:pt x="814115" y="360803"/>
                  </a:lnTo>
                  <a:lnTo>
                    <a:pt x="816863" y="408431"/>
                  </a:lnTo>
                  <a:lnTo>
                    <a:pt x="814115" y="456060"/>
                  </a:lnTo>
                  <a:lnTo>
                    <a:pt x="806076" y="502075"/>
                  </a:lnTo>
                  <a:lnTo>
                    <a:pt x="793050" y="546171"/>
                  </a:lnTo>
                  <a:lnTo>
                    <a:pt x="775347" y="588041"/>
                  </a:lnTo>
                  <a:lnTo>
                    <a:pt x="753271" y="627379"/>
                  </a:lnTo>
                  <a:lnTo>
                    <a:pt x="727130" y="663877"/>
                  </a:lnTo>
                  <a:lnTo>
                    <a:pt x="697229" y="697229"/>
                  </a:lnTo>
                  <a:lnTo>
                    <a:pt x="663877" y="727130"/>
                  </a:lnTo>
                  <a:lnTo>
                    <a:pt x="627379" y="753271"/>
                  </a:lnTo>
                  <a:lnTo>
                    <a:pt x="588041" y="775347"/>
                  </a:lnTo>
                  <a:lnTo>
                    <a:pt x="546171" y="793050"/>
                  </a:lnTo>
                  <a:lnTo>
                    <a:pt x="502075" y="806076"/>
                  </a:lnTo>
                  <a:lnTo>
                    <a:pt x="456060" y="814115"/>
                  </a:lnTo>
                  <a:lnTo>
                    <a:pt x="408431" y="816863"/>
                  </a:lnTo>
                  <a:lnTo>
                    <a:pt x="360803" y="814115"/>
                  </a:lnTo>
                  <a:lnTo>
                    <a:pt x="314788" y="806076"/>
                  </a:lnTo>
                  <a:lnTo>
                    <a:pt x="270692" y="793050"/>
                  </a:lnTo>
                  <a:lnTo>
                    <a:pt x="228822" y="775347"/>
                  </a:lnTo>
                  <a:lnTo>
                    <a:pt x="189484" y="753271"/>
                  </a:lnTo>
                  <a:lnTo>
                    <a:pt x="152986" y="727130"/>
                  </a:lnTo>
                  <a:lnTo>
                    <a:pt x="119633" y="697230"/>
                  </a:lnTo>
                  <a:lnTo>
                    <a:pt x="89733" y="663877"/>
                  </a:lnTo>
                  <a:lnTo>
                    <a:pt x="63592" y="627379"/>
                  </a:lnTo>
                  <a:lnTo>
                    <a:pt x="41516" y="588041"/>
                  </a:lnTo>
                  <a:lnTo>
                    <a:pt x="23813" y="546171"/>
                  </a:lnTo>
                  <a:lnTo>
                    <a:pt x="10787" y="502075"/>
                  </a:lnTo>
                  <a:lnTo>
                    <a:pt x="2748" y="456060"/>
                  </a:lnTo>
                  <a:lnTo>
                    <a:pt x="0" y="408431"/>
                  </a:lnTo>
                  <a:close/>
                </a:path>
              </a:pathLst>
            </a:custGeom>
            <a:ln w="254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46648" y="2782824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90" h="707389">
                  <a:moveTo>
                    <a:pt x="0" y="353567"/>
                  </a:moveTo>
                  <a:lnTo>
                    <a:pt x="3226" y="305579"/>
                  </a:lnTo>
                  <a:lnTo>
                    <a:pt x="12625" y="259556"/>
                  </a:lnTo>
                  <a:lnTo>
                    <a:pt x="27777" y="215919"/>
                  </a:lnTo>
                  <a:lnTo>
                    <a:pt x="48259" y="175090"/>
                  </a:lnTo>
                  <a:lnTo>
                    <a:pt x="73653" y="137489"/>
                  </a:lnTo>
                  <a:lnTo>
                    <a:pt x="103536" y="103536"/>
                  </a:lnTo>
                  <a:lnTo>
                    <a:pt x="137489" y="73653"/>
                  </a:lnTo>
                  <a:lnTo>
                    <a:pt x="175090" y="48259"/>
                  </a:lnTo>
                  <a:lnTo>
                    <a:pt x="215919" y="27777"/>
                  </a:lnTo>
                  <a:lnTo>
                    <a:pt x="259556" y="12625"/>
                  </a:lnTo>
                  <a:lnTo>
                    <a:pt x="305579" y="3226"/>
                  </a:lnTo>
                  <a:lnTo>
                    <a:pt x="353567" y="0"/>
                  </a:lnTo>
                  <a:lnTo>
                    <a:pt x="401556" y="3226"/>
                  </a:lnTo>
                  <a:lnTo>
                    <a:pt x="447579" y="12625"/>
                  </a:lnTo>
                  <a:lnTo>
                    <a:pt x="491216" y="27777"/>
                  </a:lnTo>
                  <a:lnTo>
                    <a:pt x="532045" y="48259"/>
                  </a:lnTo>
                  <a:lnTo>
                    <a:pt x="569646" y="73653"/>
                  </a:lnTo>
                  <a:lnTo>
                    <a:pt x="603599" y="103536"/>
                  </a:lnTo>
                  <a:lnTo>
                    <a:pt x="633482" y="137489"/>
                  </a:lnTo>
                  <a:lnTo>
                    <a:pt x="658876" y="175090"/>
                  </a:lnTo>
                  <a:lnTo>
                    <a:pt x="679358" y="215919"/>
                  </a:lnTo>
                  <a:lnTo>
                    <a:pt x="694510" y="259556"/>
                  </a:lnTo>
                  <a:lnTo>
                    <a:pt x="703909" y="305579"/>
                  </a:lnTo>
                  <a:lnTo>
                    <a:pt x="707135" y="353567"/>
                  </a:lnTo>
                  <a:lnTo>
                    <a:pt x="703909" y="401556"/>
                  </a:lnTo>
                  <a:lnTo>
                    <a:pt x="694510" y="447579"/>
                  </a:lnTo>
                  <a:lnTo>
                    <a:pt x="679358" y="491216"/>
                  </a:lnTo>
                  <a:lnTo>
                    <a:pt x="658875" y="532045"/>
                  </a:lnTo>
                  <a:lnTo>
                    <a:pt x="633482" y="569646"/>
                  </a:lnTo>
                  <a:lnTo>
                    <a:pt x="603599" y="603599"/>
                  </a:lnTo>
                  <a:lnTo>
                    <a:pt x="569646" y="633482"/>
                  </a:lnTo>
                  <a:lnTo>
                    <a:pt x="532045" y="658876"/>
                  </a:lnTo>
                  <a:lnTo>
                    <a:pt x="491216" y="679358"/>
                  </a:lnTo>
                  <a:lnTo>
                    <a:pt x="447579" y="694510"/>
                  </a:lnTo>
                  <a:lnTo>
                    <a:pt x="401556" y="703909"/>
                  </a:lnTo>
                  <a:lnTo>
                    <a:pt x="353567" y="707136"/>
                  </a:lnTo>
                  <a:lnTo>
                    <a:pt x="305579" y="703909"/>
                  </a:lnTo>
                  <a:lnTo>
                    <a:pt x="259556" y="694510"/>
                  </a:lnTo>
                  <a:lnTo>
                    <a:pt x="215919" y="679358"/>
                  </a:lnTo>
                  <a:lnTo>
                    <a:pt x="175090" y="658876"/>
                  </a:lnTo>
                  <a:lnTo>
                    <a:pt x="137489" y="633482"/>
                  </a:lnTo>
                  <a:lnTo>
                    <a:pt x="103536" y="603599"/>
                  </a:lnTo>
                  <a:lnTo>
                    <a:pt x="73653" y="569646"/>
                  </a:lnTo>
                  <a:lnTo>
                    <a:pt x="48259" y="532045"/>
                  </a:lnTo>
                  <a:lnTo>
                    <a:pt x="27777" y="491216"/>
                  </a:lnTo>
                  <a:lnTo>
                    <a:pt x="12625" y="447579"/>
                  </a:lnTo>
                  <a:lnTo>
                    <a:pt x="3226" y="401556"/>
                  </a:lnTo>
                  <a:lnTo>
                    <a:pt x="0" y="353567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025641" y="2899994"/>
            <a:ext cx="57467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 MT"/>
                <a:cs typeface="Arial MT"/>
              </a:rPr>
              <a:t>Sunset</a:t>
            </a:r>
            <a:endParaRPr sz="1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400" spc="-20" dirty="0">
                <a:latin typeface="Arial MT"/>
                <a:cs typeface="Arial MT"/>
              </a:rPr>
              <a:t>2023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729598" y="2285237"/>
            <a:ext cx="12693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Signavio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24545" y="2522677"/>
            <a:ext cx="287655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9" grpId="0"/>
      <p:bldP spid="20" grpId="0"/>
      <p:bldP spid="21" grpId="0"/>
      <p:bldP spid="22" grpId="0"/>
      <p:bldP spid="29" grpId="0"/>
      <p:bldP spid="33" grpId="0"/>
      <p:bldP spid="37" grpId="0"/>
      <p:bldP spid="41" grpId="0"/>
      <p:bldP spid="42" grpId="0"/>
      <p:bldP spid="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498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4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Insights,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discovery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edition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5238"/>
            <a:ext cx="50838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Content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comparison</a:t>
            </a:r>
            <a:r>
              <a:rPr sz="20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different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solutions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7155" y="2331720"/>
            <a:ext cx="8422640" cy="31120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57590" y="4325873"/>
            <a:ext cx="4838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&gt;110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5938" y="4325873"/>
            <a:ext cx="2514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61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1865" y="431215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7132" y="3690366"/>
            <a:ext cx="6172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7825" algn="l"/>
              </a:tabLst>
            </a:pPr>
            <a:r>
              <a:rPr sz="1600" spc="-25" dirty="0">
                <a:latin typeface="Arial MT"/>
                <a:cs typeface="Arial MT"/>
              </a:rPr>
              <a:t>55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-25" dirty="0">
                <a:latin typeface="Arial MT"/>
                <a:cs typeface="Arial MT"/>
              </a:rPr>
              <a:t>48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0026" y="3675379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3590" y="2569286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Arial MT"/>
                <a:cs typeface="Arial MT"/>
              </a:rPr>
              <a:t>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0009" y="2569286"/>
            <a:ext cx="37084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5" dirty="0">
                <a:solidFill>
                  <a:schemeClr val="bg1"/>
                </a:solidFill>
                <a:latin typeface="Arial MT"/>
                <a:cs typeface="Arial MT"/>
              </a:rPr>
              <a:t>&gt;60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93781" y="4919217"/>
            <a:ext cx="4838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latin typeface="Arial MT"/>
                <a:cs typeface="Arial MT"/>
              </a:rPr>
              <a:t>&gt;750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3181" y="4898847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9691" y="3120389"/>
            <a:ext cx="2520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15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7242" y="3118485"/>
            <a:ext cx="47688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1500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94395" y="3682746"/>
            <a:ext cx="2514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54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54569" y="367080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76054" y="3690569"/>
            <a:ext cx="48387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chemeClr val="bg1"/>
                </a:solidFill>
                <a:latin typeface="Arial MT"/>
                <a:cs typeface="Arial MT"/>
              </a:rPr>
              <a:t>&gt;160</a:t>
            </a:r>
            <a:endParaRPr sz="1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56253" y="4919217"/>
            <a:ext cx="363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latin typeface="Arial MT"/>
                <a:cs typeface="Arial MT"/>
              </a:rPr>
              <a:t>358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80026" y="4904943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68239" y="2588132"/>
            <a:ext cx="1263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Flows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52109" y="3034664"/>
            <a:ext cx="129286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90"/>
              </a:spcBef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FFFFFF"/>
                </a:solidFill>
                <a:latin typeface="Arial"/>
                <a:cs typeface="Arial"/>
              </a:rPr>
              <a:t>Flow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sz="14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74741" y="3602558"/>
            <a:ext cx="184848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PPI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sz="1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Indicators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99328" y="4280661"/>
            <a:ext cx="15989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Correction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84540" y="5962599"/>
            <a:ext cx="2117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Signavio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Insights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0700" y="5662676"/>
            <a:ext cx="168655" cy="16865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6795" y="5982715"/>
            <a:ext cx="168655" cy="16865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604" y="5662676"/>
            <a:ext cx="168655" cy="16865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384540" y="5647435"/>
            <a:ext cx="3334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Signavio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Insights,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discovery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edition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7224" y="5647435"/>
            <a:ext cx="2905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Process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Discovery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(for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ERP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systems)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99328" y="4849114"/>
            <a:ext cx="15989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47345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Innovation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604" y="5982715"/>
            <a:ext cx="168655" cy="168656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57224" y="5962599"/>
            <a:ext cx="3456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SAP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Innovation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Optimization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Pathfinder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on </a:t>
            </a:r>
            <a:r>
              <a:rPr sz="1200" dirty="0">
                <a:latin typeface="Arial MT"/>
                <a:cs typeface="Arial MT"/>
              </a:rPr>
              <a:t>Spotlight</a:t>
            </a:r>
            <a:r>
              <a:rPr sz="1200" spc="-9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(for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 S/4HANA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 ERP </a:t>
            </a:r>
            <a:r>
              <a:rPr sz="1200" spc="-10" dirty="0">
                <a:latin typeface="Arial MT"/>
                <a:cs typeface="Arial MT"/>
              </a:rPr>
              <a:t>systems)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54848" y="1409191"/>
            <a:ext cx="3469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9940" marR="5080" indent="-7778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Signavio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Insights,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discovery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edition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6031" y="1255216"/>
            <a:ext cx="4502150" cy="7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Discovery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Arial MT"/>
                <a:cs typeface="Arial MT"/>
              </a:rPr>
              <a:t>formerly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known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Scenario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Recommendations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Spotlight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97623" y="2002535"/>
            <a:ext cx="4778375" cy="0"/>
          </a:xfrm>
          <a:custGeom>
            <a:avLst/>
            <a:gdLst/>
            <a:ahLst/>
            <a:cxnLst/>
            <a:rect l="l" t="t" r="r" b="b"/>
            <a:pathLst>
              <a:path w="4778375">
                <a:moveTo>
                  <a:pt x="0" y="0"/>
                </a:moveTo>
                <a:lnTo>
                  <a:pt x="4778248" y="0"/>
                </a:lnTo>
              </a:path>
            </a:pathLst>
          </a:custGeom>
          <a:ln w="25400">
            <a:solidFill>
              <a:srgbClr val="008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1208" y="2002535"/>
            <a:ext cx="4778375" cy="0"/>
          </a:xfrm>
          <a:custGeom>
            <a:avLst/>
            <a:gdLst/>
            <a:ahLst/>
            <a:cxnLst/>
            <a:rect l="l" t="t" r="r" b="b"/>
            <a:pathLst>
              <a:path w="4778375">
                <a:moveTo>
                  <a:pt x="0" y="0"/>
                </a:moveTo>
                <a:lnTo>
                  <a:pt x="4778247" y="0"/>
                </a:lnTo>
              </a:path>
            </a:pathLst>
          </a:custGeom>
          <a:ln w="254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9" grpId="0"/>
      <p:bldP spid="30" grpId="0"/>
      <p:bldP spid="31" grpId="0"/>
      <p:bldP spid="33" grpId="0"/>
      <p:bldP spid="34" grpId="0"/>
      <p:bldP spid="35" grpId="0"/>
      <p:bldP spid="36" grpId="0" animBg="1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52235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4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dirty="0"/>
              <a:t>Process</a:t>
            </a:r>
            <a:r>
              <a:rPr spc="-45" dirty="0"/>
              <a:t> </a:t>
            </a:r>
            <a:r>
              <a:rPr dirty="0"/>
              <a:t>Insights,</a:t>
            </a:r>
            <a:r>
              <a:rPr spc="-50" dirty="0"/>
              <a:t> </a:t>
            </a:r>
            <a:r>
              <a:rPr dirty="0"/>
              <a:t>discovery</a:t>
            </a:r>
            <a:r>
              <a:rPr spc="-15" dirty="0"/>
              <a:t> </a:t>
            </a:r>
            <a:r>
              <a:rPr spc="-10" dirty="0"/>
              <a:t>edition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Special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features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55977" y="1999233"/>
            <a:ext cx="8431530" cy="4185920"/>
            <a:chOff x="1855977" y="1999233"/>
            <a:chExt cx="8431530" cy="4185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2327" y="2005583"/>
              <a:ext cx="8418576" cy="41727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59152" y="2002408"/>
              <a:ext cx="8425180" cy="4179570"/>
            </a:xfrm>
            <a:custGeom>
              <a:avLst/>
              <a:gdLst/>
              <a:ahLst/>
              <a:cxnLst/>
              <a:rect l="l" t="t" r="r" b="b"/>
              <a:pathLst>
                <a:path w="8425180" h="4179570">
                  <a:moveTo>
                    <a:pt x="0" y="4179062"/>
                  </a:moveTo>
                  <a:lnTo>
                    <a:pt x="8424926" y="4179062"/>
                  </a:lnTo>
                  <a:lnTo>
                    <a:pt x="8424926" y="0"/>
                  </a:lnTo>
                  <a:lnTo>
                    <a:pt x="0" y="0"/>
                  </a:lnTo>
                  <a:lnTo>
                    <a:pt x="0" y="417906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54168" y="2938940"/>
              <a:ext cx="792480" cy="367030"/>
            </a:xfrm>
            <a:custGeom>
              <a:avLst/>
              <a:gdLst/>
              <a:ahLst/>
              <a:cxnLst/>
              <a:rect l="l" t="t" r="r" b="b"/>
              <a:pathLst>
                <a:path w="792479" h="367029">
                  <a:moveTo>
                    <a:pt x="37169" y="0"/>
                  </a:moveTo>
                  <a:lnTo>
                    <a:pt x="32351" y="3517"/>
                  </a:lnTo>
                  <a:lnTo>
                    <a:pt x="0" y="211356"/>
                  </a:lnTo>
                  <a:lnTo>
                    <a:pt x="3605" y="216114"/>
                  </a:lnTo>
                  <a:lnTo>
                    <a:pt x="13791" y="217525"/>
                  </a:lnTo>
                  <a:lnTo>
                    <a:pt x="18470" y="214109"/>
                  </a:lnTo>
                  <a:lnTo>
                    <a:pt x="47025" y="31601"/>
                  </a:lnTo>
                  <a:lnTo>
                    <a:pt x="77706" y="86638"/>
                  </a:lnTo>
                  <a:lnTo>
                    <a:pt x="110824" y="135384"/>
                  </a:lnTo>
                  <a:lnTo>
                    <a:pt x="146147" y="178211"/>
                  </a:lnTo>
                  <a:lnTo>
                    <a:pt x="183245" y="215489"/>
                  </a:lnTo>
                  <a:lnTo>
                    <a:pt x="221687" y="247591"/>
                  </a:lnTo>
                  <a:lnTo>
                    <a:pt x="261041" y="274887"/>
                  </a:lnTo>
                  <a:lnTo>
                    <a:pt x="300876" y="297749"/>
                  </a:lnTo>
                  <a:lnTo>
                    <a:pt x="340762" y="316546"/>
                  </a:lnTo>
                  <a:lnTo>
                    <a:pt x="380268" y="331652"/>
                  </a:lnTo>
                  <a:lnTo>
                    <a:pt x="418962" y="343436"/>
                  </a:lnTo>
                  <a:lnTo>
                    <a:pt x="456414" y="352269"/>
                  </a:lnTo>
                  <a:lnTo>
                    <a:pt x="540821" y="364318"/>
                  </a:lnTo>
                  <a:lnTo>
                    <a:pt x="589617" y="366948"/>
                  </a:lnTo>
                  <a:lnTo>
                    <a:pt x="638428" y="366420"/>
                  </a:lnTo>
                  <a:lnTo>
                    <a:pt x="687101" y="362738"/>
                  </a:lnTo>
                  <a:lnTo>
                    <a:pt x="735483" y="355910"/>
                  </a:lnTo>
                  <a:lnTo>
                    <a:pt x="785745" y="345125"/>
                  </a:lnTo>
                  <a:lnTo>
                    <a:pt x="791893" y="335430"/>
                  </a:lnTo>
                  <a:lnTo>
                    <a:pt x="786570" y="328139"/>
                  </a:lnTo>
                  <a:lnTo>
                    <a:pt x="782665" y="326721"/>
                  </a:lnTo>
                  <a:lnTo>
                    <a:pt x="732192" y="337344"/>
                  </a:lnTo>
                  <a:lnTo>
                    <a:pt x="685003" y="343996"/>
                  </a:lnTo>
                  <a:lnTo>
                    <a:pt x="637533" y="347577"/>
                  </a:lnTo>
                  <a:lnTo>
                    <a:pt x="589932" y="348082"/>
                  </a:lnTo>
                  <a:lnTo>
                    <a:pt x="542349" y="345503"/>
                  </a:lnTo>
                  <a:lnTo>
                    <a:pt x="494934" y="339836"/>
                  </a:lnTo>
                  <a:lnTo>
                    <a:pt x="424068" y="325250"/>
                  </a:lnTo>
                  <a:lnTo>
                    <a:pt x="386622" y="313849"/>
                  </a:lnTo>
                  <a:lnTo>
                    <a:pt x="348390" y="299232"/>
                  </a:lnTo>
                  <a:lnTo>
                    <a:pt x="309788" y="281039"/>
                  </a:lnTo>
                  <a:lnTo>
                    <a:pt x="271233" y="258911"/>
                  </a:lnTo>
                  <a:lnTo>
                    <a:pt x="233139" y="232489"/>
                  </a:lnTo>
                  <a:lnTo>
                    <a:pt x="195925" y="201414"/>
                  </a:lnTo>
                  <a:lnTo>
                    <a:pt x="160006" y="165327"/>
                  </a:lnTo>
                  <a:lnTo>
                    <a:pt x="125798" y="123868"/>
                  </a:lnTo>
                  <a:lnTo>
                    <a:pt x="93717" y="76680"/>
                  </a:lnTo>
                  <a:lnTo>
                    <a:pt x="64181" y="23403"/>
                  </a:lnTo>
                  <a:lnTo>
                    <a:pt x="242090" y="50938"/>
                  </a:lnTo>
                  <a:lnTo>
                    <a:pt x="246841" y="47323"/>
                  </a:lnTo>
                  <a:lnTo>
                    <a:pt x="248261" y="37146"/>
                  </a:lnTo>
                  <a:lnTo>
                    <a:pt x="244857" y="32484"/>
                  </a:lnTo>
                  <a:lnTo>
                    <a:pt x="37169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54168" y="2938940"/>
              <a:ext cx="792480" cy="367030"/>
            </a:xfrm>
            <a:custGeom>
              <a:avLst/>
              <a:gdLst/>
              <a:ahLst/>
              <a:cxnLst/>
              <a:rect l="l" t="t" r="r" b="b"/>
              <a:pathLst>
                <a:path w="792479" h="367029">
                  <a:moveTo>
                    <a:pt x="786762" y="344387"/>
                  </a:moveTo>
                  <a:lnTo>
                    <a:pt x="790954" y="341337"/>
                  </a:lnTo>
                  <a:lnTo>
                    <a:pt x="791893" y="335430"/>
                  </a:lnTo>
                  <a:lnTo>
                    <a:pt x="788825" y="331228"/>
                  </a:lnTo>
                  <a:lnTo>
                    <a:pt x="786570" y="328139"/>
                  </a:lnTo>
                  <a:lnTo>
                    <a:pt x="782665" y="326721"/>
                  </a:lnTo>
                  <a:lnTo>
                    <a:pt x="778951" y="327628"/>
                  </a:lnTo>
                  <a:lnTo>
                    <a:pt x="732192" y="337344"/>
                  </a:lnTo>
                  <a:lnTo>
                    <a:pt x="685003" y="343996"/>
                  </a:lnTo>
                  <a:lnTo>
                    <a:pt x="637533" y="347577"/>
                  </a:lnTo>
                  <a:lnTo>
                    <a:pt x="589932" y="348082"/>
                  </a:lnTo>
                  <a:lnTo>
                    <a:pt x="542349" y="345503"/>
                  </a:lnTo>
                  <a:lnTo>
                    <a:pt x="494934" y="339836"/>
                  </a:lnTo>
                  <a:lnTo>
                    <a:pt x="424068" y="325250"/>
                  </a:lnTo>
                  <a:lnTo>
                    <a:pt x="386622" y="313849"/>
                  </a:lnTo>
                  <a:lnTo>
                    <a:pt x="348390" y="299232"/>
                  </a:lnTo>
                  <a:lnTo>
                    <a:pt x="309788" y="281039"/>
                  </a:lnTo>
                  <a:lnTo>
                    <a:pt x="271233" y="258911"/>
                  </a:lnTo>
                  <a:lnTo>
                    <a:pt x="233139" y="232489"/>
                  </a:lnTo>
                  <a:lnTo>
                    <a:pt x="195925" y="201414"/>
                  </a:lnTo>
                  <a:lnTo>
                    <a:pt x="160006" y="165327"/>
                  </a:lnTo>
                  <a:lnTo>
                    <a:pt x="125798" y="123868"/>
                  </a:lnTo>
                  <a:lnTo>
                    <a:pt x="93717" y="76680"/>
                  </a:lnTo>
                  <a:lnTo>
                    <a:pt x="64181" y="23403"/>
                  </a:lnTo>
                  <a:lnTo>
                    <a:pt x="64311" y="23308"/>
                  </a:lnTo>
                  <a:lnTo>
                    <a:pt x="236946" y="50221"/>
                  </a:lnTo>
                  <a:lnTo>
                    <a:pt x="242090" y="50938"/>
                  </a:lnTo>
                  <a:lnTo>
                    <a:pt x="246841" y="47323"/>
                  </a:lnTo>
                  <a:lnTo>
                    <a:pt x="247560" y="42180"/>
                  </a:lnTo>
                  <a:lnTo>
                    <a:pt x="248261" y="37146"/>
                  </a:lnTo>
                  <a:lnTo>
                    <a:pt x="244857" y="32484"/>
                  </a:lnTo>
                  <a:lnTo>
                    <a:pt x="239849" y="31619"/>
                  </a:lnTo>
                  <a:lnTo>
                    <a:pt x="42318" y="811"/>
                  </a:lnTo>
                  <a:lnTo>
                    <a:pt x="37169" y="0"/>
                  </a:lnTo>
                  <a:lnTo>
                    <a:pt x="32351" y="3517"/>
                  </a:lnTo>
                  <a:lnTo>
                    <a:pt x="31552" y="8671"/>
                  </a:lnTo>
                  <a:lnTo>
                    <a:pt x="721" y="206210"/>
                  </a:lnTo>
                  <a:lnTo>
                    <a:pt x="0" y="211356"/>
                  </a:lnTo>
                  <a:lnTo>
                    <a:pt x="3605" y="216114"/>
                  </a:lnTo>
                  <a:lnTo>
                    <a:pt x="8758" y="216824"/>
                  </a:lnTo>
                  <a:lnTo>
                    <a:pt x="13791" y="217525"/>
                  </a:lnTo>
                  <a:lnTo>
                    <a:pt x="18470" y="214109"/>
                  </a:lnTo>
                  <a:lnTo>
                    <a:pt x="19336" y="209101"/>
                  </a:lnTo>
                  <a:lnTo>
                    <a:pt x="47025" y="31601"/>
                  </a:lnTo>
                  <a:lnTo>
                    <a:pt x="77706" y="86638"/>
                  </a:lnTo>
                  <a:lnTo>
                    <a:pt x="110824" y="135384"/>
                  </a:lnTo>
                  <a:lnTo>
                    <a:pt x="146147" y="178211"/>
                  </a:lnTo>
                  <a:lnTo>
                    <a:pt x="183245" y="215489"/>
                  </a:lnTo>
                  <a:lnTo>
                    <a:pt x="221687" y="247591"/>
                  </a:lnTo>
                  <a:lnTo>
                    <a:pt x="261041" y="274887"/>
                  </a:lnTo>
                  <a:lnTo>
                    <a:pt x="300876" y="297749"/>
                  </a:lnTo>
                  <a:lnTo>
                    <a:pt x="340762" y="316546"/>
                  </a:lnTo>
                  <a:lnTo>
                    <a:pt x="380268" y="331652"/>
                  </a:lnTo>
                  <a:lnTo>
                    <a:pt x="418962" y="343436"/>
                  </a:lnTo>
                  <a:lnTo>
                    <a:pt x="456414" y="352269"/>
                  </a:lnTo>
                  <a:lnTo>
                    <a:pt x="540821" y="364318"/>
                  </a:lnTo>
                  <a:lnTo>
                    <a:pt x="589617" y="366948"/>
                  </a:lnTo>
                  <a:lnTo>
                    <a:pt x="638428" y="366420"/>
                  </a:lnTo>
                  <a:lnTo>
                    <a:pt x="687101" y="362738"/>
                  </a:lnTo>
                  <a:lnTo>
                    <a:pt x="735483" y="355910"/>
                  </a:lnTo>
                  <a:lnTo>
                    <a:pt x="783423" y="345941"/>
                  </a:lnTo>
                  <a:lnTo>
                    <a:pt x="785745" y="345125"/>
                  </a:lnTo>
                  <a:lnTo>
                    <a:pt x="786762" y="344387"/>
                  </a:lnTo>
                </a:path>
              </a:pathLst>
            </a:custGeom>
            <a:ln w="1256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18242" y="3119069"/>
            <a:ext cx="157734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Filtering</a:t>
            </a:r>
            <a:r>
              <a:rPr sz="1400" spc="-8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capabilities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056" y="1251585"/>
            <a:ext cx="179832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Same</a:t>
            </a:r>
            <a:r>
              <a:rPr sz="1400" spc="-6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interface</a:t>
            </a:r>
            <a:r>
              <a:rPr sz="1400" spc="-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for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 Insights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71044" y="1491535"/>
            <a:ext cx="4354195" cy="4231640"/>
            <a:chOff x="1671044" y="1491535"/>
            <a:chExt cx="4354195" cy="4231640"/>
          </a:xfrm>
        </p:grpSpPr>
        <p:sp>
          <p:nvSpPr>
            <p:cNvPr id="11" name="object 11"/>
            <p:cNvSpPr/>
            <p:nvPr/>
          </p:nvSpPr>
          <p:spPr>
            <a:xfrm>
              <a:off x="1677327" y="1793978"/>
              <a:ext cx="728980" cy="405765"/>
            </a:xfrm>
            <a:custGeom>
              <a:avLst/>
              <a:gdLst/>
              <a:ahLst/>
              <a:cxnLst/>
              <a:rect l="l" t="t" r="r" b="b"/>
              <a:pathLst>
                <a:path w="728980" h="405764">
                  <a:moveTo>
                    <a:pt x="524835" y="403102"/>
                  </a:moveTo>
                  <a:lnTo>
                    <a:pt x="530135" y="405440"/>
                  </a:lnTo>
                  <a:lnTo>
                    <a:pt x="726153" y="329544"/>
                  </a:lnTo>
                  <a:lnTo>
                    <a:pt x="728562" y="324083"/>
                  </a:lnTo>
                  <a:lnTo>
                    <a:pt x="652404" y="128006"/>
                  </a:lnTo>
                  <a:lnTo>
                    <a:pt x="646905" y="125692"/>
                  </a:lnTo>
                  <a:lnTo>
                    <a:pt x="637383" y="129578"/>
                  </a:lnTo>
                  <a:lnTo>
                    <a:pt x="635047" y="134874"/>
                  </a:lnTo>
                  <a:lnTo>
                    <a:pt x="700792" y="304625"/>
                  </a:lnTo>
                  <a:lnTo>
                    <a:pt x="9775" y="0"/>
                  </a:lnTo>
                  <a:lnTo>
                    <a:pt x="4199" y="2132"/>
                  </a:lnTo>
                  <a:lnTo>
                    <a:pt x="2091" y="6910"/>
                  </a:lnTo>
                  <a:lnTo>
                    <a:pt x="0" y="11653"/>
                  </a:lnTo>
                  <a:lnTo>
                    <a:pt x="2169" y="17245"/>
                  </a:lnTo>
                  <a:lnTo>
                    <a:pt x="693065" y="321988"/>
                  </a:lnTo>
                  <a:lnTo>
                    <a:pt x="523265" y="388075"/>
                  </a:lnTo>
                  <a:lnTo>
                    <a:pt x="520953" y="393579"/>
                  </a:lnTo>
                  <a:lnTo>
                    <a:pt x="524835" y="403102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7327" y="1793978"/>
              <a:ext cx="728980" cy="405765"/>
            </a:xfrm>
            <a:custGeom>
              <a:avLst/>
              <a:gdLst/>
              <a:ahLst/>
              <a:cxnLst/>
              <a:rect l="l" t="t" r="r" b="b"/>
              <a:pathLst>
                <a:path w="728980" h="405764">
                  <a:moveTo>
                    <a:pt x="2091" y="6910"/>
                  </a:moveTo>
                  <a:lnTo>
                    <a:pt x="0" y="11653"/>
                  </a:lnTo>
                  <a:lnTo>
                    <a:pt x="2169" y="17245"/>
                  </a:lnTo>
                  <a:lnTo>
                    <a:pt x="6912" y="19337"/>
                  </a:lnTo>
                  <a:lnTo>
                    <a:pt x="693065" y="321988"/>
                  </a:lnTo>
                  <a:lnTo>
                    <a:pt x="693100" y="322132"/>
                  </a:lnTo>
                  <a:lnTo>
                    <a:pt x="528080" y="386122"/>
                  </a:lnTo>
                  <a:lnTo>
                    <a:pt x="523265" y="388075"/>
                  </a:lnTo>
                  <a:lnTo>
                    <a:pt x="520953" y="393579"/>
                  </a:lnTo>
                  <a:lnTo>
                    <a:pt x="522920" y="398395"/>
                  </a:lnTo>
                  <a:lnTo>
                    <a:pt x="524835" y="403102"/>
                  </a:lnTo>
                  <a:lnTo>
                    <a:pt x="530135" y="405440"/>
                  </a:lnTo>
                  <a:lnTo>
                    <a:pt x="534903" y="403681"/>
                  </a:lnTo>
                  <a:lnTo>
                    <a:pt x="721313" y="331401"/>
                  </a:lnTo>
                  <a:lnTo>
                    <a:pt x="726153" y="329544"/>
                  </a:lnTo>
                  <a:lnTo>
                    <a:pt x="728562" y="324083"/>
                  </a:lnTo>
                  <a:lnTo>
                    <a:pt x="726685" y="319221"/>
                  </a:lnTo>
                  <a:lnTo>
                    <a:pt x="654373" y="132827"/>
                  </a:lnTo>
                  <a:lnTo>
                    <a:pt x="652404" y="128006"/>
                  </a:lnTo>
                  <a:lnTo>
                    <a:pt x="646905" y="125692"/>
                  </a:lnTo>
                  <a:lnTo>
                    <a:pt x="642083" y="127660"/>
                  </a:lnTo>
                  <a:lnTo>
                    <a:pt x="637383" y="129578"/>
                  </a:lnTo>
                  <a:lnTo>
                    <a:pt x="635047" y="134874"/>
                  </a:lnTo>
                  <a:lnTo>
                    <a:pt x="636800" y="139638"/>
                  </a:lnTo>
                  <a:lnTo>
                    <a:pt x="700792" y="304625"/>
                  </a:lnTo>
                  <a:lnTo>
                    <a:pt x="700693" y="304752"/>
                  </a:lnTo>
                  <a:lnTo>
                    <a:pt x="14519" y="2092"/>
                  </a:lnTo>
                  <a:lnTo>
                    <a:pt x="9775" y="0"/>
                  </a:lnTo>
                  <a:lnTo>
                    <a:pt x="4199" y="2132"/>
                  </a:lnTo>
                  <a:lnTo>
                    <a:pt x="2091" y="6910"/>
                  </a:lnTo>
                </a:path>
              </a:pathLst>
            </a:custGeom>
            <a:ln w="1256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3196" y="1497154"/>
              <a:ext cx="696595" cy="426720"/>
            </a:xfrm>
            <a:custGeom>
              <a:avLst/>
              <a:gdLst/>
              <a:ahLst/>
              <a:cxnLst/>
              <a:rect l="l" t="t" r="r" b="b"/>
              <a:pathLst>
                <a:path w="696595" h="426719">
                  <a:moveTo>
                    <a:pt x="36248" y="426683"/>
                  </a:moveTo>
                  <a:lnTo>
                    <a:pt x="31943" y="424063"/>
                  </a:lnTo>
                  <a:lnTo>
                    <a:pt x="0" y="234933"/>
                  </a:lnTo>
                  <a:lnTo>
                    <a:pt x="3099" y="230011"/>
                  </a:lnTo>
                  <a:lnTo>
                    <a:pt x="12055" y="227310"/>
                  </a:lnTo>
                  <a:lnTo>
                    <a:pt x="16236" y="229854"/>
                  </a:lnTo>
                  <a:lnTo>
                    <a:pt x="44415" y="395914"/>
                  </a:lnTo>
                  <a:lnTo>
                    <a:pt x="73039" y="335729"/>
                  </a:lnTo>
                  <a:lnTo>
                    <a:pt x="104335" y="282083"/>
                  </a:lnTo>
                  <a:lnTo>
                    <a:pt x="137978" y="234578"/>
                  </a:lnTo>
                  <a:lnTo>
                    <a:pt x="173465" y="192840"/>
                  </a:lnTo>
                  <a:lnTo>
                    <a:pt x="210296" y="156498"/>
                  </a:lnTo>
                  <a:lnTo>
                    <a:pt x="247970" y="125178"/>
                  </a:lnTo>
                  <a:lnTo>
                    <a:pt x="285985" y="98508"/>
                  </a:lnTo>
                  <a:lnTo>
                    <a:pt x="323841" y="76116"/>
                  </a:lnTo>
                  <a:lnTo>
                    <a:pt x="361036" y="57629"/>
                  </a:lnTo>
                  <a:lnTo>
                    <a:pt x="397069" y="42675"/>
                  </a:lnTo>
                  <a:lnTo>
                    <a:pt x="482793" y="16813"/>
                  </a:lnTo>
                  <a:lnTo>
                    <a:pt x="534394" y="6958"/>
                  </a:lnTo>
                  <a:lnTo>
                    <a:pt x="586012" y="1345"/>
                  </a:lnTo>
                  <a:lnTo>
                    <a:pt x="637413" y="0"/>
                  </a:lnTo>
                  <a:lnTo>
                    <a:pt x="690426" y="3392"/>
                  </a:lnTo>
                  <a:lnTo>
                    <a:pt x="691335" y="3940"/>
                  </a:lnTo>
                  <a:lnTo>
                    <a:pt x="695080" y="6210"/>
                  </a:lnTo>
                  <a:lnTo>
                    <a:pt x="696005" y="11583"/>
                  </a:lnTo>
                  <a:lnTo>
                    <a:pt x="691433" y="19097"/>
                  </a:lnTo>
                  <a:lnTo>
                    <a:pt x="688014" y="20949"/>
                  </a:lnTo>
                  <a:lnTo>
                    <a:pt x="635028" y="17742"/>
                  </a:lnTo>
                  <a:lnTo>
                    <a:pt x="584895" y="19064"/>
                  </a:lnTo>
                  <a:lnTo>
                    <a:pt x="534555" y="24549"/>
                  </a:lnTo>
                  <a:lnTo>
                    <a:pt x="484236" y="34173"/>
                  </a:lnTo>
                  <a:lnTo>
                    <a:pt x="434165" y="47911"/>
                  </a:lnTo>
                  <a:lnTo>
                    <a:pt x="366034" y="73780"/>
                  </a:lnTo>
                  <a:lnTo>
                    <a:pt x="330039" y="91668"/>
                  </a:lnTo>
                  <a:lnTo>
                    <a:pt x="293403" y="113337"/>
                  </a:lnTo>
                  <a:lnTo>
                    <a:pt x="256610" y="139150"/>
                  </a:lnTo>
                  <a:lnTo>
                    <a:pt x="220145" y="169466"/>
                  </a:lnTo>
                  <a:lnTo>
                    <a:pt x="184491" y="204646"/>
                  </a:lnTo>
                  <a:lnTo>
                    <a:pt x="150133" y="245050"/>
                  </a:lnTo>
                  <a:lnTo>
                    <a:pt x="117555" y="291039"/>
                  </a:lnTo>
                  <a:lnTo>
                    <a:pt x="87240" y="342973"/>
                  </a:lnTo>
                  <a:lnTo>
                    <a:pt x="59673" y="401212"/>
                  </a:lnTo>
                  <a:lnTo>
                    <a:pt x="216045" y="351350"/>
                  </a:lnTo>
                  <a:lnTo>
                    <a:pt x="220293" y="354070"/>
                  </a:lnTo>
                  <a:lnTo>
                    <a:pt x="221712" y="363353"/>
                  </a:lnTo>
                  <a:lnTo>
                    <a:pt x="218789" y="368157"/>
                  </a:lnTo>
                  <a:lnTo>
                    <a:pt x="36248" y="42668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23196" y="1497154"/>
              <a:ext cx="696595" cy="426720"/>
            </a:xfrm>
            <a:custGeom>
              <a:avLst/>
              <a:gdLst/>
              <a:ahLst/>
              <a:cxnLst/>
              <a:rect l="l" t="t" r="r" b="b"/>
              <a:pathLst>
                <a:path w="696595" h="426719">
                  <a:moveTo>
                    <a:pt x="691335" y="3940"/>
                  </a:moveTo>
                  <a:lnTo>
                    <a:pt x="695080" y="6210"/>
                  </a:lnTo>
                  <a:lnTo>
                    <a:pt x="696005" y="11583"/>
                  </a:lnTo>
                  <a:lnTo>
                    <a:pt x="693370" y="15914"/>
                  </a:lnTo>
                  <a:lnTo>
                    <a:pt x="691433" y="19097"/>
                  </a:lnTo>
                  <a:lnTo>
                    <a:pt x="688014" y="20949"/>
                  </a:lnTo>
                  <a:lnTo>
                    <a:pt x="684726" y="20610"/>
                  </a:lnTo>
                  <a:lnTo>
                    <a:pt x="635028" y="17742"/>
                  </a:lnTo>
                  <a:lnTo>
                    <a:pt x="584895" y="19064"/>
                  </a:lnTo>
                  <a:lnTo>
                    <a:pt x="534555" y="24549"/>
                  </a:lnTo>
                  <a:lnTo>
                    <a:pt x="484236" y="34173"/>
                  </a:lnTo>
                  <a:lnTo>
                    <a:pt x="434165" y="47911"/>
                  </a:lnTo>
                  <a:lnTo>
                    <a:pt x="366034" y="73780"/>
                  </a:lnTo>
                  <a:lnTo>
                    <a:pt x="330039" y="91668"/>
                  </a:lnTo>
                  <a:lnTo>
                    <a:pt x="293403" y="113337"/>
                  </a:lnTo>
                  <a:lnTo>
                    <a:pt x="256610" y="139150"/>
                  </a:lnTo>
                  <a:lnTo>
                    <a:pt x="220145" y="169466"/>
                  </a:lnTo>
                  <a:lnTo>
                    <a:pt x="184491" y="204646"/>
                  </a:lnTo>
                  <a:lnTo>
                    <a:pt x="150133" y="245050"/>
                  </a:lnTo>
                  <a:lnTo>
                    <a:pt x="117555" y="291039"/>
                  </a:lnTo>
                  <a:lnTo>
                    <a:pt x="87240" y="342973"/>
                  </a:lnTo>
                  <a:lnTo>
                    <a:pt x="59673" y="401212"/>
                  </a:lnTo>
                  <a:lnTo>
                    <a:pt x="211523" y="352719"/>
                  </a:lnTo>
                  <a:lnTo>
                    <a:pt x="216045" y="351350"/>
                  </a:lnTo>
                  <a:lnTo>
                    <a:pt x="220293" y="354070"/>
                  </a:lnTo>
                  <a:lnTo>
                    <a:pt x="221011" y="358761"/>
                  </a:lnTo>
                  <a:lnTo>
                    <a:pt x="221712" y="363353"/>
                  </a:lnTo>
                  <a:lnTo>
                    <a:pt x="218789" y="368157"/>
                  </a:lnTo>
                  <a:lnTo>
                    <a:pt x="214389" y="369645"/>
                  </a:lnTo>
                  <a:lnTo>
                    <a:pt x="40773" y="425227"/>
                  </a:lnTo>
                  <a:lnTo>
                    <a:pt x="36248" y="426683"/>
                  </a:lnTo>
                  <a:lnTo>
                    <a:pt x="31943" y="424063"/>
                  </a:lnTo>
                  <a:lnTo>
                    <a:pt x="31154" y="419373"/>
                  </a:lnTo>
                  <a:lnTo>
                    <a:pt x="720" y="239626"/>
                  </a:lnTo>
                  <a:lnTo>
                    <a:pt x="0" y="234933"/>
                  </a:lnTo>
                  <a:lnTo>
                    <a:pt x="3099" y="230011"/>
                  </a:lnTo>
                  <a:lnTo>
                    <a:pt x="7630" y="228648"/>
                  </a:lnTo>
                  <a:lnTo>
                    <a:pt x="12055" y="227310"/>
                  </a:lnTo>
                  <a:lnTo>
                    <a:pt x="16236" y="229854"/>
                  </a:lnTo>
                  <a:lnTo>
                    <a:pt x="17082" y="234400"/>
                  </a:lnTo>
                  <a:lnTo>
                    <a:pt x="44415" y="395914"/>
                  </a:lnTo>
                  <a:lnTo>
                    <a:pt x="73039" y="335729"/>
                  </a:lnTo>
                  <a:lnTo>
                    <a:pt x="104335" y="282083"/>
                  </a:lnTo>
                  <a:lnTo>
                    <a:pt x="137978" y="234578"/>
                  </a:lnTo>
                  <a:lnTo>
                    <a:pt x="173465" y="192840"/>
                  </a:lnTo>
                  <a:lnTo>
                    <a:pt x="210296" y="156498"/>
                  </a:lnTo>
                  <a:lnTo>
                    <a:pt x="247970" y="125178"/>
                  </a:lnTo>
                  <a:lnTo>
                    <a:pt x="285985" y="98508"/>
                  </a:lnTo>
                  <a:lnTo>
                    <a:pt x="323841" y="76116"/>
                  </a:lnTo>
                  <a:lnTo>
                    <a:pt x="361036" y="57629"/>
                  </a:lnTo>
                  <a:lnTo>
                    <a:pt x="397069" y="42675"/>
                  </a:lnTo>
                  <a:lnTo>
                    <a:pt x="482793" y="16813"/>
                  </a:lnTo>
                  <a:lnTo>
                    <a:pt x="534394" y="6958"/>
                  </a:lnTo>
                  <a:lnTo>
                    <a:pt x="586012" y="1345"/>
                  </a:lnTo>
                  <a:lnTo>
                    <a:pt x="637413" y="0"/>
                  </a:lnTo>
                  <a:lnTo>
                    <a:pt x="688366" y="2949"/>
                  </a:lnTo>
                  <a:lnTo>
                    <a:pt x="689426" y="3057"/>
                  </a:lnTo>
                  <a:lnTo>
                    <a:pt x="690426" y="3392"/>
                  </a:lnTo>
                  <a:lnTo>
                    <a:pt x="691335" y="3940"/>
                  </a:lnTo>
                </a:path>
              </a:pathLst>
            </a:custGeom>
            <a:ln w="11798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4471" y="5419078"/>
              <a:ext cx="908685" cy="297815"/>
            </a:xfrm>
            <a:custGeom>
              <a:avLst/>
              <a:gdLst/>
              <a:ahLst/>
              <a:cxnLst/>
              <a:rect l="l" t="t" r="r" b="b"/>
              <a:pathLst>
                <a:path w="908685" h="297814">
                  <a:moveTo>
                    <a:pt x="905579" y="0"/>
                  </a:moveTo>
                  <a:lnTo>
                    <a:pt x="908587" y="4043"/>
                  </a:lnTo>
                  <a:lnTo>
                    <a:pt x="838919" y="212420"/>
                  </a:lnTo>
                  <a:lnTo>
                    <a:pt x="833063" y="216665"/>
                  </a:lnTo>
                  <a:lnTo>
                    <a:pt x="822387" y="216821"/>
                  </a:lnTo>
                  <a:lnTo>
                    <a:pt x="819466" y="212895"/>
                  </a:lnTo>
                  <a:lnTo>
                    <a:pt x="880499" y="29897"/>
                  </a:lnTo>
                  <a:lnTo>
                    <a:pt x="831650" y="73529"/>
                  </a:lnTo>
                  <a:lnTo>
                    <a:pt x="783327" y="112362"/>
                  </a:lnTo>
                  <a:lnTo>
                    <a:pt x="735486" y="146632"/>
                  </a:lnTo>
                  <a:lnTo>
                    <a:pt x="688279" y="176604"/>
                  </a:lnTo>
                  <a:lnTo>
                    <a:pt x="641858" y="202539"/>
                  </a:lnTo>
                  <a:lnTo>
                    <a:pt x="596375" y="224701"/>
                  </a:lnTo>
                  <a:lnTo>
                    <a:pt x="551983" y="243352"/>
                  </a:lnTo>
                  <a:lnTo>
                    <a:pt x="508833" y="258755"/>
                  </a:lnTo>
                  <a:lnTo>
                    <a:pt x="467078" y="271172"/>
                  </a:lnTo>
                  <a:lnTo>
                    <a:pt x="426869" y="280868"/>
                  </a:lnTo>
                  <a:lnTo>
                    <a:pt x="388359" y="288103"/>
                  </a:lnTo>
                  <a:lnTo>
                    <a:pt x="317045" y="296245"/>
                  </a:lnTo>
                  <a:lnTo>
                    <a:pt x="284545" y="297677"/>
                  </a:lnTo>
                  <a:lnTo>
                    <a:pt x="234038" y="297496"/>
                  </a:lnTo>
                  <a:lnTo>
                    <a:pt x="184912" y="294182"/>
                  </a:lnTo>
                  <a:lnTo>
                    <a:pt x="137312" y="287760"/>
                  </a:lnTo>
                  <a:lnTo>
                    <a:pt x="91385" y="278252"/>
                  </a:lnTo>
                  <a:lnTo>
                    <a:pt x="47278" y="265683"/>
                  </a:lnTo>
                  <a:lnTo>
                    <a:pt x="3259" y="248995"/>
                  </a:lnTo>
                  <a:lnTo>
                    <a:pt x="0" y="244638"/>
                  </a:lnTo>
                  <a:lnTo>
                    <a:pt x="1961" y="238714"/>
                  </a:lnTo>
                  <a:lnTo>
                    <a:pt x="10737" y="232185"/>
                  </a:lnTo>
                  <a:lnTo>
                    <a:pt x="15257" y="231262"/>
                  </a:lnTo>
                  <a:lnTo>
                    <a:pt x="59562" y="247817"/>
                  </a:lnTo>
                  <a:lnTo>
                    <a:pt x="102585" y="260067"/>
                  </a:lnTo>
                  <a:lnTo>
                    <a:pt x="147381" y="269331"/>
                  </a:lnTo>
                  <a:lnTo>
                    <a:pt x="193807" y="275584"/>
                  </a:lnTo>
                  <a:lnTo>
                    <a:pt x="241718" y="278802"/>
                  </a:lnTo>
                  <a:lnTo>
                    <a:pt x="290972" y="278960"/>
                  </a:lnTo>
                  <a:lnTo>
                    <a:pt x="324928" y="277412"/>
                  </a:lnTo>
                  <a:lnTo>
                    <a:pt x="399874" y="268295"/>
                  </a:lnTo>
                  <a:lnTo>
                    <a:pt x="440499" y="260091"/>
                  </a:lnTo>
                  <a:lnTo>
                    <a:pt x="482981" y="249033"/>
                  </a:lnTo>
                  <a:lnTo>
                    <a:pt x="527136" y="234805"/>
                  </a:lnTo>
                  <a:lnTo>
                    <a:pt x="572781" y="217088"/>
                  </a:lnTo>
                  <a:lnTo>
                    <a:pt x="619732" y="195565"/>
                  </a:lnTo>
                  <a:lnTo>
                    <a:pt x="667807" y="169919"/>
                  </a:lnTo>
                  <a:lnTo>
                    <a:pt x="716823" y="139833"/>
                  </a:lnTo>
                  <a:lnTo>
                    <a:pt x="766595" y="104988"/>
                  </a:lnTo>
                  <a:lnTo>
                    <a:pt x="816941" y="65069"/>
                  </a:lnTo>
                  <a:lnTo>
                    <a:pt x="867678" y="19756"/>
                  </a:lnTo>
                  <a:lnTo>
                    <a:pt x="679810" y="25330"/>
                  </a:lnTo>
                  <a:lnTo>
                    <a:pt x="676915" y="21198"/>
                  </a:lnTo>
                  <a:lnTo>
                    <a:pt x="680487" y="11015"/>
                  </a:lnTo>
                  <a:lnTo>
                    <a:pt x="686099" y="6840"/>
                  </a:lnTo>
                  <a:lnTo>
                    <a:pt x="905579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24471" y="5419078"/>
              <a:ext cx="908685" cy="297815"/>
            </a:xfrm>
            <a:custGeom>
              <a:avLst/>
              <a:gdLst/>
              <a:ahLst/>
              <a:cxnLst/>
              <a:rect l="l" t="t" r="r" b="b"/>
              <a:pathLst>
                <a:path w="908685" h="297814">
                  <a:moveTo>
                    <a:pt x="2621" y="248146"/>
                  </a:moveTo>
                  <a:lnTo>
                    <a:pt x="0" y="244638"/>
                  </a:lnTo>
                  <a:lnTo>
                    <a:pt x="1961" y="238714"/>
                  </a:lnTo>
                  <a:lnTo>
                    <a:pt x="7019" y="234951"/>
                  </a:lnTo>
                  <a:lnTo>
                    <a:pt x="10737" y="232185"/>
                  </a:lnTo>
                  <a:lnTo>
                    <a:pt x="15257" y="231262"/>
                  </a:lnTo>
                  <a:lnTo>
                    <a:pt x="18455" y="232604"/>
                  </a:lnTo>
                  <a:lnTo>
                    <a:pt x="59562" y="247817"/>
                  </a:lnTo>
                  <a:lnTo>
                    <a:pt x="102585" y="260067"/>
                  </a:lnTo>
                  <a:lnTo>
                    <a:pt x="147381" y="269331"/>
                  </a:lnTo>
                  <a:lnTo>
                    <a:pt x="193807" y="275584"/>
                  </a:lnTo>
                  <a:lnTo>
                    <a:pt x="241718" y="278802"/>
                  </a:lnTo>
                  <a:lnTo>
                    <a:pt x="290972" y="278960"/>
                  </a:lnTo>
                  <a:lnTo>
                    <a:pt x="324928" y="277412"/>
                  </a:lnTo>
                  <a:lnTo>
                    <a:pt x="399874" y="268295"/>
                  </a:lnTo>
                  <a:lnTo>
                    <a:pt x="440499" y="260091"/>
                  </a:lnTo>
                  <a:lnTo>
                    <a:pt x="482981" y="249033"/>
                  </a:lnTo>
                  <a:lnTo>
                    <a:pt x="527136" y="234805"/>
                  </a:lnTo>
                  <a:lnTo>
                    <a:pt x="572781" y="217088"/>
                  </a:lnTo>
                  <a:lnTo>
                    <a:pt x="619732" y="195565"/>
                  </a:lnTo>
                  <a:lnTo>
                    <a:pt x="667807" y="169919"/>
                  </a:lnTo>
                  <a:lnTo>
                    <a:pt x="716823" y="139833"/>
                  </a:lnTo>
                  <a:lnTo>
                    <a:pt x="766595" y="104988"/>
                  </a:lnTo>
                  <a:lnTo>
                    <a:pt x="816941" y="65069"/>
                  </a:lnTo>
                  <a:lnTo>
                    <a:pt x="867678" y="19756"/>
                  </a:lnTo>
                  <a:lnTo>
                    <a:pt x="685203" y="25246"/>
                  </a:lnTo>
                  <a:lnTo>
                    <a:pt x="679810" y="25330"/>
                  </a:lnTo>
                  <a:lnTo>
                    <a:pt x="676915" y="21198"/>
                  </a:lnTo>
                  <a:lnTo>
                    <a:pt x="678719" y="16052"/>
                  </a:lnTo>
                  <a:lnTo>
                    <a:pt x="680487" y="11015"/>
                  </a:lnTo>
                  <a:lnTo>
                    <a:pt x="686099" y="6840"/>
                  </a:lnTo>
                  <a:lnTo>
                    <a:pt x="691431" y="6595"/>
                  </a:lnTo>
                  <a:lnTo>
                    <a:pt x="900135" y="175"/>
                  </a:lnTo>
                  <a:lnTo>
                    <a:pt x="905579" y="0"/>
                  </a:lnTo>
                  <a:lnTo>
                    <a:pt x="908587" y="4043"/>
                  </a:lnTo>
                  <a:lnTo>
                    <a:pt x="906856" y="9209"/>
                  </a:lnTo>
                  <a:lnTo>
                    <a:pt x="840722" y="207271"/>
                  </a:lnTo>
                  <a:lnTo>
                    <a:pt x="838919" y="212420"/>
                  </a:lnTo>
                  <a:lnTo>
                    <a:pt x="833063" y="216665"/>
                  </a:lnTo>
                  <a:lnTo>
                    <a:pt x="827664" y="216741"/>
                  </a:lnTo>
                  <a:lnTo>
                    <a:pt x="822387" y="216821"/>
                  </a:lnTo>
                  <a:lnTo>
                    <a:pt x="819466" y="212895"/>
                  </a:lnTo>
                  <a:lnTo>
                    <a:pt x="821060" y="207864"/>
                  </a:lnTo>
                  <a:lnTo>
                    <a:pt x="880499" y="29897"/>
                  </a:lnTo>
                  <a:lnTo>
                    <a:pt x="831650" y="73529"/>
                  </a:lnTo>
                  <a:lnTo>
                    <a:pt x="783327" y="112362"/>
                  </a:lnTo>
                  <a:lnTo>
                    <a:pt x="735486" y="146632"/>
                  </a:lnTo>
                  <a:lnTo>
                    <a:pt x="688279" y="176604"/>
                  </a:lnTo>
                  <a:lnTo>
                    <a:pt x="641858" y="202539"/>
                  </a:lnTo>
                  <a:lnTo>
                    <a:pt x="596375" y="224701"/>
                  </a:lnTo>
                  <a:lnTo>
                    <a:pt x="551983" y="243352"/>
                  </a:lnTo>
                  <a:lnTo>
                    <a:pt x="508833" y="258755"/>
                  </a:lnTo>
                  <a:lnTo>
                    <a:pt x="467078" y="271172"/>
                  </a:lnTo>
                  <a:lnTo>
                    <a:pt x="426869" y="280868"/>
                  </a:lnTo>
                  <a:lnTo>
                    <a:pt x="388359" y="288103"/>
                  </a:lnTo>
                  <a:lnTo>
                    <a:pt x="317045" y="296245"/>
                  </a:lnTo>
                  <a:lnTo>
                    <a:pt x="284545" y="297677"/>
                  </a:lnTo>
                  <a:lnTo>
                    <a:pt x="234038" y="297496"/>
                  </a:lnTo>
                  <a:lnTo>
                    <a:pt x="184912" y="294182"/>
                  </a:lnTo>
                  <a:lnTo>
                    <a:pt x="137312" y="287760"/>
                  </a:lnTo>
                  <a:lnTo>
                    <a:pt x="91385" y="278252"/>
                  </a:lnTo>
                  <a:lnTo>
                    <a:pt x="47278" y="265683"/>
                  </a:lnTo>
                  <a:lnTo>
                    <a:pt x="5138" y="250078"/>
                  </a:lnTo>
                  <a:lnTo>
                    <a:pt x="3259" y="248995"/>
                  </a:lnTo>
                  <a:lnTo>
                    <a:pt x="2621" y="248146"/>
                  </a:lnTo>
                </a:path>
              </a:pathLst>
            </a:custGeom>
            <a:ln w="14778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83884" y="1337310"/>
            <a:ext cx="403987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Root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cause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analysis</a:t>
            </a:r>
            <a:r>
              <a:rPr sz="1400" spc="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information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about performance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indicators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your</a:t>
            </a:r>
            <a:r>
              <a:rPr sz="1400" spc="-1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processes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80954" y="5540146"/>
            <a:ext cx="1139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list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of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documents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380091" y="5623826"/>
            <a:ext cx="240665" cy="249554"/>
            <a:chOff x="10380091" y="5623826"/>
            <a:chExt cx="240665" cy="249554"/>
          </a:xfrm>
        </p:grpSpPr>
        <p:sp>
          <p:nvSpPr>
            <p:cNvPr id="20" name="object 20"/>
            <p:cNvSpPr/>
            <p:nvPr/>
          </p:nvSpPr>
          <p:spPr>
            <a:xfrm>
              <a:off x="10392791" y="5636260"/>
              <a:ext cx="215265" cy="224790"/>
            </a:xfrm>
            <a:custGeom>
              <a:avLst/>
              <a:gdLst/>
              <a:ahLst/>
              <a:cxnLst/>
              <a:rect l="l" t="t" r="r" b="b"/>
              <a:pathLst>
                <a:path w="215265" h="224789">
                  <a:moveTo>
                    <a:pt x="215138" y="110490"/>
                  </a:moveTo>
                  <a:lnTo>
                    <a:pt x="109855" y="110490"/>
                  </a:lnTo>
                  <a:lnTo>
                    <a:pt x="109855" y="0"/>
                  </a:lnTo>
                  <a:lnTo>
                    <a:pt x="105283" y="0"/>
                  </a:lnTo>
                  <a:lnTo>
                    <a:pt x="105283" y="110490"/>
                  </a:lnTo>
                  <a:lnTo>
                    <a:pt x="0" y="110490"/>
                  </a:lnTo>
                  <a:lnTo>
                    <a:pt x="0" y="114300"/>
                  </a:lnTo>
                  <a:lnTo>
                    <a:pt x="105283" y="114300"/>
                  </a:lnTo>
                  <a:lnTo>
                    <a:pt x="105283" y="224790"/>
                  </a:lnTo>
                  <a:lnTo>
                    <a:pt x="109855" y="224790"/>
                  </a:lnTo>
                  <a:lnTo>
                    <a:pt x="109855" y="114300"/>
                  </a:lnTo>
                  <a:lnTo>
                    <a:pt x="215138" y="114300"/>
                  </a:lnTo>
                  <a:lnTo>
                    <a:pt x="215138" y="11049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92791" y="5636526"/>
              <a:ext cx="215265" cy="224154"/>
            </a:xfrm>
            <a:custGeom>
              <a:avLst/>
              <a:gdLst/>
              <a:ahLst/>
              <a:cxnLst/>
              <a:rect l="l" t="t" r="r" b="b"/>
              <a:pathLst>
                <a:path w="215265" h="224154">
                  <a:moveTo>
                    <a:pt x="0" y="109651"/>
                  </a:moveTo>
                  <a:lnTo>
                    <a:pt x="105282" y="109651"/>
                  </a:lnTo>
                  <a:lnTo>
                    <a:pt x="105282" y="0"/>
                  </a:lnTo>
                  <a:lnTo>
                    <a:pt x="109854" y="0"/>
                  </a:lnTo>
                  <a:lnTo>
                    <a:pt x="109854" y="109651"/>
                  </a:lnTo>
                  <a:lnTo>
                    <a:pt x="215137" y="109651"/>
                  </a:lnTo>
                  <a:lnTo>
                    <a:pt x="215137" y="114350"/>
                  </a:lnTo>
                  <a:lnTo>
                    <a:pt x="109854" y="114350"/>
                  </a:lnTo>
                  <a:lnTo>
                    <a:pt x="109854" y="224002"/>
                  </a:lnTo>
                  <a:lnTo>
                    <a:pt x="105282" y="224002"/>
                  </a:lnTo>
                  <a:lnTo>
                    <a:pt x="105282" y="114350"/>
                  </a:lnTo>
                  <a:lnTo>
                    <a:pt x="0" y="114350"/>
                  </a:lnTo>
                  <a:lnTo>
                    <a:pt x="0" y="109651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9862" y="5362194"/>
            <a:ext cx="159512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Blockers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typical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breaking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points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(for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one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flow)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40" dirty="0"/>
              <a:t> </a:t>
            </a:r>
            <a:r>
              <a:rPr dirty="0"/>
              <a:t>Signavio</a:t>
            </a:r>
            <a:r>
              <a:rPr spc="5" dirty="0"/>
              <a:t> </a:t>
            </a:r>
            <a:r>
              <a:rPr dirty="0"/>
              <a:t>Process</a:t>
            </a:r>
            <a:r>
              <a:rPr spc="-45" dirty="0"/>
              <a:t> </a:t>
            </a:r>
            <a:r>
              <a:rPr dirty="0"/>
              <a:t>Insights,</a:t>
            </a:r>
            <a:r>
              <a:rPr spc="-50" dirty="0"/>
              <a:t> </a:t>
            </a:r>
            <a:r>
              <a:rPr dirty="0"/>
              <a:t>discovery</a:t>
            </a:r>
            <a:r>
              <a:rPr spc="-15" dirty="0"/>
              <a:t> </a:t>
            </a:r>
            <a:r>
              <a:rPr spc="-10" dirty="0"/>
              <a:t>edition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How</a:t>
            </a:r>
            <a:r>
              <a:rPr sz="20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8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request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Insights,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discovery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edition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0046" y="2137994"/>
            <a:ext cx="23774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4.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SAP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will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share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38616" y="2819400"/>
            <a:ext cx="2844165" cy="2456815"/>
          </a:xfrm>
          <a:custGeom>
            <a:avLst/>
            <a:gdLst/>
            <a:ahLst/>
            <a:cxnLst/>
            <a:rect l="l" t="t" r="r" b="b"/>
            <a:pathLst>
              <a:path w="2844165" h="2456815">
                <a:moveTo>
                  <a:pt x="2387727" y="0"/>
                </a:moveTo>
                <a:lnTo>
                  <a:pt x="0" y="0"/>
                </a:lnTo>
                <a:lnTo>
                  <a:pt x="436879" y="1228979"/>
                </a:lnTo>
                <a:lnTo>
                  <a:pt x="507" y="2456688"/>
                </a:lnTo>
                <a:lnTo>
                  <a:pt x="2387727" y="2456688"/>
                </a:lnTo>
                <a:lnTo>
                  <a:pt x="2843783" y="1228344"/>
                </a:lnTo>
                <a:lnTo>
                  <a:pt x="2387727" y="0"/>
                </a:lnTo>
                <a:close/>
              </a:path>
            </a:pathLst>
          </a:custGeom>
          <a:solidFill>
            <a:srgbClr val="EFAB00">
              <a:alpha val="50195"/>
            </a:srgbClr>
          </a:solidFill>
          <a:ln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67800" y="3186319"/>
            <a:ext cx="2350770" cy="188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945" marR="150495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49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emails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</a:t>
            </a:r>
            <a:r>
              <a:rPr sz="1400" spc="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the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instruction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to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activate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online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8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Signavio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4945" marR="5080">
              <a:lnSpc>
                <a:spcPct val="100000"/>
              </a:lnSpc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Process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Insights,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discovery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edition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solution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account.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72110" marR="73660" lvl="1" indent="-182880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72110" algn="l"/>
              </a:tabLst>
            </a:pP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Follow-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up</a:t>
            </a:r>
            <a:r>
              <a:rPr sz="1400" spc="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meetings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with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administrator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are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possible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38616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71627" y="71627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81000" y="2807986"/>
            <a:ext cx="2849636" cy="2493391"/>
            <a:chOff x="573023" y="2755392"/>
            <a:chExt cx="2844165" cy="2493391"/>
          </a:xfrm>
        </p:grpSpPr>
        <p:sp>
          <p:nvSpPr>
            <p:cNvPr id="11" name="object 11"/>
            <p:cNvSpPr/>
            <p:nvPr/>
          </p:nvSpPr>
          <p:spPr>
            <a:xfrm>
              <a:off x="573023" y="2791968"/>
              <a:ext cx="2844165" cy="2456815"/>
            </a:xfrm>
            <a:custGeom>
              <a:avLst/>
              <a:gdLst/>
              <a:ahLst/>
              <a:cxnLst/>
              <a:rect l="l" t="t" r="r" b="b"/>
              <a:pathLst>
                <a:path w="2844165" h="2456815">
                  <a:moveTo>
                    <a:pt x="2387727" y="0"/>
                  </a:moveTo>
                  <a:lnTo>
                    <a:pt x="0" y="0"/>
                  </a:lnTo>
                  <a:lnTo>
                    <a:pt x="436905" y="1228979"/>
                  </a:lnTo>
                  <a:lnTo>
                    <a:pt x="444" y="2456688"/>
                  </a:lnTo>
                  <a:lnTo>
                    <a:pt x="2387727" y="2456688"/>
                  </a:lnTo>
                  <a:lnTo>
                    <a:pt x="2843784" y="1228344"/>
                  </a:lnTo>
                  <a:lnTo>
                    <a:pt x="2387727" y="0"/>
                  </a:lnTo>
                  <a:close/>
                </a:path>
              </a:pathLst>
            </a:custGeom>
            <a:solidFill>
              <a:srgbClr val="0090D2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023" y="2755392"/>
              <a:ext cx="2844165" cy="2453640"/>
            </a:xfrm>
            <a:custGeom>
              <a:avLst/>
              <a:gdLst/>
              <a:ahLst/>
              <a:cxnLst/>
              <a:rect l="l" t="t" r="r" b="b"/>
              <a:pathLst>
                <a:path w="2844165" h="2453640">
                  <a:moveTo>
                    <a:pt x="0" y="0"/>
                  </a:moveTo>
                  <a:lnTo>
                    <a:pt x="2387727" y="0"/>
                  </a:lnTo>
                  <a:lnTo>
                    <a:pt x="2843784" y="1226820"/>
                  </a:lnTo>
                  <a:lnTo>
                    <a:pt x="2387727" y="2453640"/>
                  </a:lnTo>
                  <a:lnTo>
                    <a:pt x="444" y="2453640"/>
                  </a:lnTo>
                  <a:lnTo>
                    <a:pt x="436905" y="12274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90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2"/>
            </p:cNvPr>
            <p:cNvSpPr/>
            <p:nvPr/>
          </p:nvSpPr>
          <p:spPr>
            <a:xfrm>
              <a:off x="1496568" y="4892040"/>
              <a:ext cx="1411605" cy="314325"/>
            </a:xfrm>
            <a:custGeom>
              <a:avLst/>
              <a:gdLst/>
              <a:ahLst/>
              <a:cxnLst/>
              <a:rect l="l" t="t" r="r" b="b"/>
              <a:pathLst>
                <a:path w="1411605" h="314325">
                  <a:moveTo>
                    <a:pt x="1411224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411224" y="313944"/>
                  </a:lnTo>
                  <a:lnTo>
                    <a:pt x="1411224" y="0"/>
                  </a:lnTo>
                  <a:close/>
                </a:path>
              </a:pathLst>
            </a:custGeom>
            <a:solidFill>
              <a:srgbClr val="009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9474" y="2190588"/>
            <a:ext cx="141541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1.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Extract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3613" y="4995383"/>
            <a:ext cx="11899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How-To</a:t>
            </a:r>
            <a:r>
              <a:rPr sz="1200" b="1" spc="-30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b="1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Guide</a:t>
            </a:r>
            <a:r>
              <a:rPr sz="1200" b="1" spc="20" dirty="0">
                <a:solidFill>
                  <a:srgbClr val="960982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spc="-50" dirty="0">
                <a:solidFill>
                  <a:srgbClr val="960982"/>
                </a:solidFill>
                <a:latin typeface="Arial MT"/>
                <a:cs typeface="Arial MT"/>
                <a:hlinkClick r:id="rId2"/>
              </a:rPr>
              <a:t>»</a:t>
            </a:r>
            <a:endParaRPr sz="12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6348" y="3033283"/>
            <a:ext cx="2166620" cy="18376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558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Implement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latest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version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of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Notes </a:t>
            </a:r>
            <a:r>
              <a:rPr sz="1400" u="sng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2745851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and</a:t>
            </a:r>
            <a:r>
              <a:rPr sz="1400" spc="-8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u="sng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2758146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in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95580" marR="32575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ERP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production system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40360" marR="210185" lvl="1" indent="-183515">
              <a:lnSpc>
                <a:spcPct val="100000"/>
              </a:lnSpc>
              <a:spcBef>
                <a:spcPts val="835"/>
              </a:spcBef>
              <a:buFont typeface="Wingdings"/>
              <a:buChar char=""/>
              <a:tabLst>
                <a:tab pos="34036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Run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data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extraction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report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and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download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ZIP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file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7989" y="2588529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009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44185" y="2791967"/>
            <a:ext cx="2844165" cy="2456815"/>
          </a:xfrm>
          <a:custGeom>
            <a:avLst/>
            <a:gdLst/>
            <a:ahLst/>
            <a:cxnLst/>
            <a:rect l="l" t="t" r="r" b="b"/>
            <a:pathLst>
              <a:path w="2844165" h="2456815">
                <a:moveTo>
                  <a:pt x="2387727" y="0"/>
                </a:moveTo>
                <a:lnTo>
                  <a:pt x="0" y="0"/>
                </a:lnTo>
                <a:lnTo>
                  <a:pt x="436880" y="1228979"/>
                </a:lnTo>
                <a:lnTo>
                  <a:pt x="508" y="2456688"/>
                </a:lnTo>
                <a:lnTo>
                  <a:pt x="2387727" y="2456688"/>
                </a:lnTo>
                <a:lnTo>
                  <a:pt x="2843784" y="1228344"/>
                </a:lnTo>
                <a:lnTo>
                  <a:pt x="2387727" y="0"/>
                </a:lnTo>
                <a:close/>
              </a:path>
            </a:pathLst>
          </a:custGeom>
          <a:solidFill>
            <a:srgbClr val="A8A240">
              <a:alpha val="50195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22036" y="2137994"/>
            <a:ext cx="232029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3.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Confirm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your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request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8613" y="2988310"/>
            <a:ext cx="2283460" cy="164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945" marR="289560" indent="-182880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1949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After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submitting</a:t>
            </a:r>
            <a:r>
              <a:rPr sz="1400" spc="-6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receive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an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e-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mail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confirm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e-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mail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address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98145" marR="5080" lvl="1" indent="-182880">
              <a:lnSpc>
                <a:spcPct val="100000"/>
              </a:lnSpc>
              <a:spcBef>
                <a:spcPts val="1000"/>
              </a:spcBef>
              <a:buFont typeface="Wingdings"/>
              <a:buChar char=""/>
              <a:tabLst>
                <a:tab pos="398145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SAP</a:t>
            </a:r>
            <a:r>
              <a:rPr sz="1400" spc="-7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back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office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creates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scenario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with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your data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9800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7" y="0"/>
                </a:moveTo>
                <a:lnTo>
                  <a:pt x="0" y="0"/>
                </a:lnTo>
                <a:lnTo>
                  <a:pt x="71628" y="71627"/>
                </a:lnTo>
                <a:lnTo>
                  <a:pt x="0" y="143255"/>
                </a:lnTo>
                <a:lnTo>
                  <a:pt x="2449067" y="143255"/>
                </a:lnTo>
                <a:lnTo>
                  <a:pt x="2520695" y="71627"/>
                </a:lnTo>
                <a:lnTo>
                  <a:pt x="2449067" y="0"/>
                </a:lnTo>
                <a:close/>
              </a:path>
            </a:pathLst>
          </a:custGeom>
          <a:solidFill>
            <a:srgbClr val="A8A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62909" y="2137994"/>
            <a:ext cx="219837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latin typeface="Arial"/>
                <a:cs typeface="Arial"/>
              </a:rPr>
              <a:t>2.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Initiate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your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request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73552" y="2535935"/>
            <a:ext cx="2520950" cy="143510"/>
          </a:xfrm>
          <a:custGeom>
            <a:avLst/>
            <a:gdLst/>
            <a:ahLst/>
            <a:cxnLst/>
            <a:rect l="l" t="t" r="r" b="b"/>
            <a:pathLst>
              <a:path w="2520950" h="143510">
                <a:moveTo>
                  <a:pt x="2449068" y="0"/>
                </a:moveTo>
                <a:lnTo>
                  <a:pt x="0" y="0"/>
                </a:lnTo>
                <a:lnTo>
                  <a:pt x="71627" y="71627"/>
                </a:lnTo>
                <a:lnTo>
                  <a:pt x="0" y="143255"/>
                </a:lnTo>
                <a:lnTo>
                  <a:pt x="2449068" y="143255"/>
                </a:lnTo>
                <a:lnTo>
                  <a:pt x="2520696" y="71627"/>
                </a:lnTo>
                <a:lnTo>
                  <a:pt x="2449068" y="0"/>
                </a:lnTo>
                <a:close/>
              </a:path>
            </a:pathLst>
          </a:custGeom>
          <a:solidFill>
            <a:srgbClr val="5F9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27821" y="6215583"/>
            <a:ext cx="24460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i="1" dirty="0">
                <a:latin typeface="Arial"/>
                <a:cs typeface="Arial"/>
              </a:rPr>
              <a:t>*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Currently</a:t>
            </a:r>
            <a:r>
              <a:rPr sz="1400" i="1" spc="-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BETA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Phase, </a:t>
            </a:r>
            <a:r>
              <a:rPr sz="1400" i="1" dirty="0">
                <a:latin typeface="Arial"/>
                <a:cs typeface="Arial"/>
              </a:rPr>
              <a:t>planned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for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GA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August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2023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3" name="Chevron 2"/>
          <p:cNvSpPr/>
          <p:nvPr/>
        </p:nvSpPr>
        <p:spPr>
          <a:xfrm>
            <a:off x="3262974" y="2779123"/>
            <a:ext cx="3049202" cy="2498547"/>
          </a:xfrm>
          <a:prstGeom prst="chevron">
            <a:avLst>
              <a:gd name="adj" fmla="val 16357"/>
            </a:avLst>
          </a:prstGeom>
          <a:solidFill>
            <a:srgbClr val="AFCCBE"/>
          </a:solidFill>
          <a:ln>
            <a:solidFill>
              <a:srgbClr val="5F9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68015" y="3109091"/>
            <a:ext cx="2440305" cy="14382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95580" marR="369570" indent="-182880">
              <a:lnSpc>
                <a:spcPct val="89400"/>
              </a:lnSpc>
              <a:spcBef>
                <a:spcPts val="270"/>
              </a:spcBef>
              <a:buFont typeface="Wingdings"/>
              <a:buChar char=""/>
              <a:tabLst>
                <a:tab pos="19558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Initiate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–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go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to: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u="sng" spc="-10" dirty="0">
                <a:solidFill>
                  <a:schemeClr val="bg1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url.sap/discovery-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400" u="sng" spc="-10" dirty="0">
                <a:solidFill>
                  <a:schemeClr val="bg1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edition</a:t>
            </a:r>
            <a:r>
              <a:rPr sz="2700" spc="-15" baseline="-4629" dirty="0">
                <a:solidFill>
                  <a:schemeClr val="bg1"/>
                </a:solidFill>
                <a:latin typeface="Arial MT"/>
                <a:cs typeface="Arial MT"/>
                <a:hlinkClick r:id="rId6"/>
              </a:rPr>
              <a:t>*</a:t>
            </a:r>
            <a:endParaRPr sz="2700" baseline="-4629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463550" marR="5080" lvl="1" indent="-182880">
              <a:lnSpc>
                <a:spcPct val="100000"/>
              </a:lnSpc>
              <a:spcBef>
                <a:spcPts val="965"/>
              </a:spcBef>
              <a:buFont typeface="Wingdings"/>
              <a:buChar char=""/>
              <a:tabLst>
                <a:tab pos="463550" algn="l"/>
              </a:tabLst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Fill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in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form,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upload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extracted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ZIP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file</a:t>
            </a:r>
            <a:r>
              <a:rPr sz="1400" spc="-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and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submit</a:t>
            </a:r>
            <a:r>
              <a:rPr sz="1400" spc="-6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your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request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14" grpId="0"/>
      <p:bldP spid="15" grpId="0"/>
      <p:bldP spid="16" grpId="0"/>
      <p:bldP spid="17" grpId="0" animBg="1"/>
      <p:bldP spid="18" grpId="0" animBg="1"/>
      <p:bldP spid="19" grpId="0"/>
      <p:bldP spid="20" grpId="0"/>
      <p:bldP spid="21" grpId="0" animBg="1"/>
      <p:bldP spid="26" grpId="0"/>
      <p:bldP spid="28" grpId="0" animBg="1"/>
      <p:bldP spid="29" grpId="0"/>
      <p:bldP spid="3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F3E4D5-2D71-4C18-AA98-648C9AA7CA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59C2898-EB8D-495E-9F25-C0BF7C327247}"/>
              </a:ext>
            </a:extLst>
          </p:cNvPr>
          <p:cNvSpPr/>
          <p:nvPr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E3E3C68-6C8A-489B-BBF7-A8DC277DF2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094" y="3848123"/>
            <a:ext cx="11939706" cy="963349"/>
          </a:xfrm>
        </p:spPr>
        <p:txBody>
          <a:bodyPr/>
          <a:lstStyle/>
          <a:p>
            <a:r>
              <a:rPr lang="en-US" sz="6000" spc="-5" dirty="0">
                <a:solidFill>
                  <a:srgbClr val="EFAB00"/>
                </a:solidFill>
                <a:cs typeface="Arial"/>
              </a:rPr>
              <a:t>3:1-</a:t>
            </a:r>
            <a:r>
              <a:rPr lang="en-US" sz="6000" spc="-10" dirty="0">
                <a:solidFill>
                  <a:srgbClr val="EFAB00"/>
                </a:solidFill>
                <a:cs typeface="Arial"/>
              </a:rPr>
              <a:t>Introduction</a:t>
            </a:r>
            <a:r>
              <a:rPr lang="en-US" sz="6000" spc="-60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>
                <a:solidFill>
                  <a:srgbClr val="EFAB00"/>
                </a:solidFill>
                <a:cs typeface="Arial"/>
              </a:rPr>
              <a:t>to</a:t>
            </a:r>
            <a:r>
              <a:rPr lang="en-US" sz="6000" spc="-15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>
                <a:solidFill>
                  <a:srgbClr val="EFAB00"/>
                </a:solidFill>
                <a:cs typeface="Arial"/>
              </a:rPr>
              <a:t>SAP</a:t>
            </a:r>
            <a:r>
              <a:rPr lang="en-US" sz="6000" spc="30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dirty="0">
                <a:solidFill>
                  <a:srgbClr val="EFAB00"/>
                </a:solidFill>
                <a:cs typeface="Arial"/>
              </a:rPr>
              <a:t>Signavio</a:t>
            </a:r>
            <a:r>
              <a:rPr lang="en-US" sz="6000" spc="-30" dirty="0">
                <a:solidFill>
                  <a:srgbClr val="EFAB00"/>
                </a:solidFill>
                <a:cs typeface="Arial"/>
              </a:rPr>
              <a:t> </a:t>
            </a:r>
            <a:r>
              <a:rPr lang="en-US" sz="6000" spc="-10" dirty="0">
                <a:solidFill>
                  <a:srgbClr val="EFAB00"/>
                </a:solidFill>
                <a:cs typeface="Arial"/>
              </a:rPr>
              <a:t>Process Insights</a:t>
            </a:r>
            <a:endParaRPr lang="en-US" sz="6000" dirty="0">
              <a:cs typeface="Arial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F3563DD-A340-4209-81D6-F2203777B02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62026" y="3296936"/>
            <a:ext cx="11124671" cy="551187"/>
          </a:xfrm>
        </p:spPr>
        <p:txBody>
          <a:bodyPr/>
          <a:lstStyle/>
          <a:p>
            <a:pPr marL="12700">
              <a:spcBef>
                <a:spcPts val="310"/>
              </a:spcBef>
            </a:pPr>
            <a:r>
              <a:rPr lang="en-US" sz="2800" dirty="0">
                <a:solidFill>
                  <a:schemeClr val="bg1"/>
                </a:solidFill>
                <a:latin typeface="+mn-lt"/>
                <a:cs typeface="Arial MT"/>
              </a:rPr>
              <a:t>UNIT:3- Analyze </a:t>
            </a:r>
            <a:r>
              <a:rPr lang="en-US" sz="3600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lang="en-US" sz="2800" dirty="0">
                <a:solidFill>
                  <a:schemeClr val="bg1"/>
                </a:solidFill>
                <a:latin typeface="+mn-lt"/>
                <a:cs typeface="Arial MT"/>
              </a:rPr>
              <a:t> Enhance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57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3340692"/>
            <a:ext cx="12954000" cy="233269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4-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Introduction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to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8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endParaRPr lang="en-US" sz="5400" b="1" spc="-85" dirty="0">
              <a:solidFill>
                <a:srgbClr val="EFAB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 Intelligence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731634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Unique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08" y="2074926"/>
            <a:ext cx="5080000" cy="22987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29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analysis</a:t>
            </a:r>
            <a:r>
              <a:rPr sz="29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960982"/>
                </a:solidFill>
                <a:latin typeface="Arial"/>
                <a:cs typeface="Arial"/>
              </a:rPr>
              <a:t>and</a:t>
            </a:r>
            <a:r>
              <a:rPr sz="29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900" b="1" spc="-10" dirty="0">
                <a:solidFill>
                  <a:srgbClr val="960982"/>
                </a:solidFill>
                <a:latin typeface="Arial"/>
                <a:cs typeface="Arial"/>
              </a:rPr>
              <a:t>mining</a:t>
            </a:r>
            <a:endParaRPr sz="29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with</a:t>
            </a:r>
            <a:r>
              <a:rPr sz="29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2900" spc="-7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r>
              <a:rPr sz="29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960982"/>
                </a:solidFill>
                <a:latin typeface="Arial MT"/>
                <a:cs typeface="Arial MT"/>
              </a:rPr>
              <a:t>solutions</a:t>
            </a:r>
            <a:endParaRPr sz="2900" dirty="0">
              <a:solidFill>
                <a:srgbClr val="960982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 dirty="0">
              <a:latin typeface="Arial MT"/>
              <a:cs typeface="Arial MT"/>
            </a:endParaRPr>
          </a:p>
          <a:p>
            <a:pPr marL="12700" marR="18669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unified experience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data-</a:t>
            </a:r>
            <a:r>
              <a:rPr sz="2000" dirty="0">
                <a:latin typeface="Arial MT"/>
                <a:cs typeface="Arial MT"/>
              </a:rPr>
              <a:t>driven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process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SAP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Signavio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Transformation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Suite.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4391" y="865630"/>
            <a:ext cx="5858256" cy="5893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26631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Why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mining?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4844" y="1906015"/>
            <a:ext cx="801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business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processes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stakeholder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interactions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leave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traces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EFAB00"/>
                </a:solidFill>
                <a:latin typeface="Arial MT"/>
                <a:cs typeface="Arial MT"/>
              </a:rPr>
              <a:t>…</a:t>
            </a:r>
            <a:endParaRPr sz="18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3118" y="1684154"/>
            <a:ext cx="845392" cy="7693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34844" y="4394454"/>
            <a:ext cx="8537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identify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execution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bottlenecks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inefficiencies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drive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intelligent</a:t>
            </a:r>
            <a:r>
              <a:rPr sz="18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end-to-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end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0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improvements</a:t>
            </a:r>
            <a:r>
              <a:rPr sz="1800" spc="-10" dirty="0">
                <a:solidFill>
                  <a:srgbClr val="EFAB00"/>
                </a:solidFill>
                <a:latin typeface="Arial MT"/>
                <a:cs typeface="Arial MT"/>
              </a:rPr>
              <a:t>.</a:t>
            </a:r>
            <a:endParaRPr sz="18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572" y="1719833"/>
            <a:ext cx="114300" cy="403007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34844" y="3011551"/>
            <a:ext cx="90100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which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enable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create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twin</a:t>
            </a:r>
            <a:r>
              <a:rPr sz="1800" b="1" spc="-1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business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operations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user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behavior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…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0395" y="2872844"/>
            <a:ext cx="715433" cy="8974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8252" y="4276418"/>
            <a:ext cx="819718" cy="8014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7473" y="2714115"/>
            <a:ext cx="204351" cy="208533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R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</a:t>
            </a:r>
            <a:r>
              <a:rPr sz="1400" b="1" spc="105" dirty="0">
                <a:solidFill>
                  <a:srgbClr val="EFAB00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EFAB00"/>
                </a:solidFill>
                <a:latin typeface="Arial"/>
                <a:cs typeface="Arial"/>
              </a:rPr>
              <a:t>G</a:t>
            </a:r>
            <a:endParaRPr sz="14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34844" y="5776976"/>
            <a:ext cx="697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8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mining</a:t>
            </a:r>
            <a:r>
              <a:rPr sz="1800" b="1" spc="-114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helps</a:t>
            </a:r>
            <a:r>
              <a:rPr sz="1800" b="1" spc="-10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800" b="1" spc="-10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gain</a:t>
            </a:r>
            <a:r>
              <a:rPr sz="1800" b="1" spc="-10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visibility</a:t>
            </a:r>
            <a:r>
              <a:rPr sz="1800" b="1" spc="-8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over</a:t>
            </a:r>
            <a:r>
              <a:rPr sz="1800" b="1" spc="-7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your</a:t>
            </a:r>
            <a:r>
              <a:rPr sz="1800" b="1" spc="-9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transformation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8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83775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solution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makes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tangible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measurable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1348" y="1614678"/>
            <a:ext cx="32302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Building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digital</a:t>
            </a:r>
            <a:r>
              <a:rPr sz="18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twin</a:t>
            </a:r>
            <a:endParaRPr sz="18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2700" marR="858519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your </a:t>
            </a:r>
            <a:r>
              <a:rPr sz="1800" dirty="0">
                <a:latin typeface="Arial MT"/>
                <a:cs typeface="Arial MT"/>
              </a:rPr>
              <a:t>operational</a:t>
            </a:r>
            <a:r>
              <a:rPr sz="1800" spc="-10" dirty="0">
                <a:latin typeface="Arial MT"/>
                <a:cs typeface="Arial MT"/>
              </a:rPr>
              <a:t> as-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status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1348" y="3041650"/>
            <a:ext cx="32905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Enabling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deep-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dive</a:t>
            </a:r>
            <a:r>
              <a:rPr sz="1800" b="1" spc="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root-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cause</a:t>
            </a:r>
            <a:r>
              <a:rPr sz="18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analysis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critical </a:t>
            </a:r>
            <a:r>
              <a:rPr sz="1800" dirty="0">
                <a:latin typeface="Arial MT"/>
                <a:cs typeface="Arial MT"/>
              </a:rPr>
              <a:t>operational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topics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07554" y="3041650"/>
            <a:ext cx="31864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Implementing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data-driven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decision</a:t>
            </a:r>
            <a:r>
              <a:rPr sz="18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making</a:t>
            </a:r>
            <a:r>
              <a:rPr sz="18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into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levels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organization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890" y="1341818"/>
            <a:ext cx="1826514" cy="2881884"/>
            <a:chOff x="5137890" y="1341818"/>
            <a:chExt cx="1826514" cy="288188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7890" y="1341818"/>
              <a:ext cx="1826514" cy="28818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6916" y="1751965"/>
              <a:ext cx="246887" cy="17284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9284" y="3139149"/>
            <a:ext cx="673215" cy="66074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4116" y="1656253"/>
            <a:ext cx="670305" cy="83200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-11937" y="4465065"/>
            <a:ext cx="12220575" cy="1891664"/>
            <a:chOff x="-11937" y="4465065"/>
            <a:chExt cx="12220575" cy="1891664"/>
          </a:xfrm>
        </p:grpSpPr>
        <p:sp>
          <p:nvSpPr>
            <p:cNvPr id="15" name="object 15"/>
            <p:cNvSpPr/>
            <p:nvPr/>
          </p:nvSpPr>
          <p:spPr>
            <a:xfrm>
              <a:off x="762" y="4482845"/>
              <a:ext cx="12195175" cy="1861185"/>
            </a:xfrm>
            <a:custGeom>
              <a:avLst/>
              <a:gdLst/>
              <a:ahLst/>
              <a:cxnLst/>
              <a:rect l="l" t="t" r="r" b="b"/>
              <a:pathLst>
                <a:path w="12195175" h="1861185">
                  <a:moveTo>
                    <a:pt x="12195048" y="0"/>
                  </a:moveTo>
                  <a:lnTo>
                    <a:pt x="0" y="0"/>
                  </a:lnTo>
                  <a:lnTo>
                    <a:pt x="0" y="1860803"/>
                  </a:lnTo>
                  <a:lnTo>
                    <a:pt x="12195048" y="1860803"/>
                  </a:lnTo>
                  <a:lnTo>
                    <a:pt x="1219504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1F1F1">
                    <a:shade val="30000"/>
                    <a:satMod val="115000"/>
                  </a:srgbClr>
                </a:gs>
                <a:gs pos="50000">
                  <a:srgbClr val="F1F1F1">
                    <a:shade val="67500"/>
                    <a:satMod val="115000"/>
                  </a:srgbClr>
                </a:gs>
                <a:gs pos="100000">
                  <a:srgbClr val="F1F1F1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2" y="4482845"/>
              <a:ext cx="12195175" cy="1861185"/>
            </a:xfrm>
            <a:custGeom>
              <a:avLst/>
              <a:gdLst/>
              <a:ahLst/>
              <a:cxnLst/>
              <a:rect l="l" t="t" r="r" b="b"/>
              <a:pathLst>
                <a:path w="12195175" h="1861185">
                  <a:moveTo>
                    <a:pt x="0" y="1860803"/>
                  </a:moveTo>
                  <a:lnTo>
                    <a:pt x="12195048" y="1860803"/>
                  </a:lnTo>
                  <a:lnTo>
                    <a:pt x="12195048" y="0"/>
                  </a:lnTo>
                  <a:lnTo>
                    <a:pt x="0" y="0"/>
                  </a:lnTo>
                  <a:lnTo>
                    <a:pt x="0" y="1860803"/>
                  </a:lnTo>
                  <a:close/>
                </a:path>
              </a:pathLst>
            </a:custGeom>
            <a:ln w="254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4465065"/>
              <a:ext cx="12172315" cy="12700"/>
            </a:xfrm>
            <a:custGeom>
              <a:avLst/>
              <a:gdLst/>
              <a:ahLst/>
              <a:cxnLst/>
              <a:rect l="l" t="t" r="r" b="b"/>
              <a:pathLst>
                <a:path w="12172315" h="12700">
                  <a:moveTo>
                    <a:pt x="12172315" y="0"/>
                  </a:moveTo>
                  <a:lnTo>
                    <a:pt x="0" y="0"/>
                  </a:lnTo>
                  <a:lnTo>
                    <a:pt x="0" y="12699"/>
                  </a:lnTo>
                  <a:lnTo>
                    <a:pt x="12172315" y="12699"/>
                  </a:lnTo>
                  <a:lnTo>
                    <a:pt x="1217231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284220" y="4592192"/>
            <a:ext cx="55937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9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1400" b="1" spc="100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14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105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sz="1400" b="1" spc="80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sz="1400" b="1" spc="-9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X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400" b="1" spc="-1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sz="1400" b="1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560" y="5743447"/>
            <a:ext cx="18173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Uncompliant</a:t>
            </a:r>
            <a:r>
              <a:rPr sz="1400" b="1" spc="-9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identification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5432" y="5743447"/>
            <a:ext cx="16478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undesired</a:t>
            </a:r>
            <a:r>
              <a:rPr sz="1400" b="1" spc="-7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behavior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15990" y="5743447"/>
            <a:ext cx="17322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Simplified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preparation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audit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events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40395" y="5743447"/>
            <a:ext cx="18770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Improved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link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strategy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operations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40395" y="5000625"/>
            <a:ext cx="11798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Better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internal alignment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70235" y="5000625"/>
            <a:ext cx="1344930" cy="982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Elimination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redundancies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and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efficiencies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…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5432" y="5000625"/>
            <a:ext cx="11760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Faster</a:t>
            </a:r>
            <a:r>
              <a:rPr sz="14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invoice processing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560" y="5000625"/>
            <a:ext cx="1579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overall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cycle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times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15990" y="5000625"/>
            <a:ext cx="12960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Reduction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delivery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blocks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7554" y="1612772"/>
            <a:ext cx="33267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Continuous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measurement</a:t>
            </a:r>
            <a:r>
              <a:rPr sz="18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EFAB00"/>
                </a:solidFill>
                <a:latin typeface="Arial"/>
                <a:cs typeface="Arial"/>
              </a:rPr>
              <a:t>of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operational</a:t>
            </a:r>
            <a:r>
              <a:rPr sz="18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performance</a:t>
            </a:r>
            <a:r>
              <a:rPr sz="1800" spc="-10" dirty="0">
                <a:latin typeface="Arial MT"/>
                <a:cs typeface="Arial MT"/>
              </a:rPr>
              <a:t>, </a:t>
            </a:r>
            <a:r>
              <a:rPr sz="1800" dirty="0">
                <a:latin typeface="Arial MT"/>
                <a:cs typeface="Arial MT"/>
              </a:rPr>
              <a:t>based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company</a:t>
            </a:r>
            <a:r>
              <a:rPr sz="1800" spc="-20" dirty="0">
                <a:latin typeface="Arial MT"/>
                <a:cs typeface="Arial MT"/>
              </a:rPr>
              <a:t> data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3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82130" y="1714972"/>
            <a:ext cx="743333" cy="644594"/>
          </a:xfrm>
          <a:prstGeom prst="rect">
            <a:avLst/>
          </a:prstGeom>
        </p:spPr>
      </p:pic>
      <p:pic>
        <p:nvPicPr>
          <p:cNvPr id="32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04686" y="2955577"/>
            <a:ext cx="843584" cy="748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27231" y="6546043"/>
            <a:ext cx="641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 MT"/>
                <a:cs typeface="Arial MT"/>
              </a:rPr>
              <a:t>6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13776" y="0"/>
            <a:ext cx="4081779" cy="6858000"/>
            <a:chOff x="8113776" y="0"/>
            <a:chExt cx="4081779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3776" y="579118"/>
              <a:ext cx="4081271" cy="62788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3776" y="0"/>
              <a:ext cx="4081271" cy="12679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41064" y="2030595"/>
            <a:ext cx="3312160" cy="379655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649605">
              <a:lnSpc>
                <a:spcPts val="1939"/>
              </a:lnSpc>
              <a:spcBef>
                <a:spcPts val="345"/>
              </a:spcBef>
            </a:pPr>
            <a:r>
              <a:rPr sz="1800" b="1" spc="-10" dirty="0">
                <a:solidFill>
                  <a:srgbClr val="EFAB00"/>
                </a:solidFill>
                <a:latin typeface="Arial"/>
                <a:cs typeface="Arial"/>
              </a:rPr>
              <a:t>Understand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impact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of </a:t>
            </a:r>
            <a:r>
              <a:rPr sz="1800" spc="-10" dirty="0">
                <a:latin typeface="Arial MT"/>
                <a:cs typeface="Arial MT"/>
              </a:rPr>
              <a:t>operational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activities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on </a:t>
            </a:r>
            <a:r>
              <a:rPr sz="1800" dirty="0">
                <a:latin typeface="Arial MT"/>
                <a:cs typeface="Arial MT"/>
              </a:rPr>
              <a:t>people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experience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 dirty="0">
              <a:latin typeface="Arial MT"/>
              <a:cs typeface="Arial MT"/>
            </a:endParaRPr>
          </a:p>
          <a:p>
            <a:pPr marL="12700" marR="5080">
              <a:lnSpc>
                <a:spcPts val="1939"/>
              </a:lnSpc>
            </a:pPr>
            <a:r>
              <a:rPr sz="1800" dirty="0">
                <a:latin typeface="Arial MT"/>
                <a:cs typeface="Arial MT"/>
              </a:rPr>
              <a:t>Continuously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monitor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spc="-2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relationship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between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operational </a:t>
            </a:r>
            <a:r>
              <a:rPr sz="1800" dirty="0">
                <a:latin typeface="Arial MT"/>
                <a:cs typeface="Arial MT"/>
              </a:rPr>
              <a:t>KPIs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experience </a:t>
            </a:r>
            <a:r>
              <a:rPr sz="1800" spc="-10" dirty="0">
                <a:latin typeface="Arial MT"/>
                <a:cs typeface="Arial MT"/>
              </a:rPr>
              <a:t>metrics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 dirty="0">
              <a:latin typeface="Arial MT"/>
              <a:cs typeface="Arial MT"/>
            </a:endParaRPr>
          </a:p>
          <a:p>
            <a:pPr marL="12700" marR="206375">
              <a:lnSpc>
                <a:spcPct val="100000"/>
              </a:lnSpc>
            </a:pPr>
            <a:r>
              <a:rPr sz="1800" b="1" dirty="0">
                <a:solidFill>
                  <a:srgbClr val="EFAB00"/>
                </a:solidFill>
                <a:latin typeface="Arial"/>
                <a:cs typeface="Arial"/>
              </a:rPr>
              <a:t>Optimize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way you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operate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engage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while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positively </a:t>
            </a:r>
            <a:r>
              <a:rPr sz="1800" dirty="0">
                <a:latin typeface="Arial MT"/>
                <a:cs typeface="Arial MT"/>
              </a:rPr>
              <a:t>affecting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experience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759" y="3618839"/>
            <a:ext cx="737217" cy="620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5310" y="5001309"/>
            <a:ext cx="716694" cy="4869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1917" y="2076320"/>
            <a:ext cx="737217" cy="73489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97739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…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helps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bring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performance,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profitability,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br>
              <a:rPr lang="en-US" sz="2000" b="1" spc="-15" dirty="0">
                <a:solidFill>
                  <a:srgbClr val="EFAB00"/>
                </a:solidFill>
                <a:latin typeface="Arial"/>
                <a:cs typeface="Arial"/>
              </a:rPr>
            </a:br>
            <a:r>
              <a:rPr lang="en-US" sz="2000" b="1" spc="-15" dirty="0">
                <a:solidFill>
                  <a:srgbClr val="EFAB00"/>
                </a:solidFill>
                <a:latin typeface="Arial"/>
                <a:cs typeface="Arial"/>
              </a:rPr>
              <a:t>  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people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satisfaction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sync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3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8025232" y="-152400"/>
            <a:ext cx="4166768" cy="7176208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/>
      <p:bldP spid="12" grpId="0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3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Intelligence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Supporting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multiple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initiatives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across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domains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6129" y="2973704"/>
            <a:ext cx="1637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Business transformation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159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80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7941" y="2973704"/>
            <a:ext cx="11798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 excellence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9376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54443" y="2973704"/>
            <a:ext cx="1283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Audit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and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compliance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62115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12883" y="3112389"/>
            <a:ext cx="1289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Automation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33331" y="3729228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299" y="0"/>
                </a:lnTo>
              </a:path>
            </a:pathLst>
          </a:custGeom>
          <a:ln w="9525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255" y="4497323"/>
            <a:ext cx="11154156" cy="277368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12" name="object 12"/>
          <p:cNvSpPr txBox="1"/>
          <p:nvPr/>
        </p:nvSpPr>
        <p:spPr>
          <a:xfrm>
            <a:off x="1147978" y="4480941"/>
            <a:ext cx="9900920" cy="160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domains</a:t>
            </a:r>
            <a:endParaRPr sz="1800" dirty="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1639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Any</a:t>
            </a:r>
            <a:r>
              <a:rPr sz="16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6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combination</a:t>
            </a:r>
            <a:r>
              <a:rPr sz="16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(SAP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6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non-SAP)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latin typeface="Arial MT"/>
                <a:cs typeface="Arial MT"/>
              </a:rPr>
              <a:t>Order-to-</a:t>
            </a:r>
            <a:r>
              <a:rPr sz="1400" dirty="0">
                <a:latin typeface="Arial MT"/>
                <a:cs typeface="Arial MT"/>
              </a:rPr>
              <a:t>Cash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(O2C)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 </a:t>
            </a:r>
            <a:r>
              <a:rPr sz="1400" spc="-10" dirty="0">
                <a:latin typeface="Arial MT"/>
                <a:cs typeface="Arial MT"/>
              </a:rPr>
              <a:t>Procure-to-</a:t>
            </a:r>
            <a:r>
              <a:rPr sz="1400" dirty="0">
                <a:latin typeface="Arial MT"/>
                <a:cs typeface="Arial MT"/>
              </a:rPr>
              <a:t>Pay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(P2P)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Accounts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Payable (AP)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Incident-to-Resolution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(I2R)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 </a:t>
            </a:r>
            <a:r>
              <a:rPr sz="1400" spc="-10" dirty="0">
                <a:latin typeface="Arial MT"/>
                <a:cs typeface="Arial MT"/>
              </a:rPr>
              <a:t>Hire-</a:t>
            </a:r>
            <a:r>
              <a:rPr sz="1400" dirty="0">
                <a:latin typeface="Arial MT"/>
                <a:cs typeface="Arial MT"/>
              </a:rPr>
              <a:t>to-Retire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(H2R)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– </a:t>
            </a:r>
            <a:r>
              <a:rPr sz="1400" dirty="0">
                <a:latin typeface="Arial MT"/>
                <a:cs typeface="Arial MT"/>
              </a:rPr>
              <a:t>IT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Service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Management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(ITSM)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–</a:t>
            </a:r>
            <a:r>
              <a:rPr sz="1400" spc="-20" dirty="0">
                <a:latin typeface="Arial MT"/>
                <a:cs typeface="Arial MT"/>
              </a:rPr>
              <a:t> etc.</a:t>
            </a:r>
            <a:endParaRPr sz="140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Arial MT"/>
                <a:cs typeface="Arial MT"/>
              </a:rPr>
              <a:t>…</a:t>
            </a: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5596" y="2220644"/>
            <a:ext cx="609247" cy="60924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6924" y="2323408"/>
            <a:ext cx="688156" cy="4587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4480" y="2220794"/>
            <a:ext cx="552202" cy="6350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1908" y="2173344"/>
            <a:ext cx="643399" cy="71846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8159" y="1633727"/>
            <a:ext cx="11146536" cy="277367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18" name="object 18"/>
          <p:cNvSpPr txBox="1"/>
          <p:nvPr/>
        </p:nvSpPr>
        <p:spPr>
          <a:xfrm>
            <a:off x="4690617" y="1616709"/>
            <a:ext cx="280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Transformation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initiatives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2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8050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Helping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achieve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insight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050" y="2105759"/>
            <a:ext cx="6068997" cy="34400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4379" y="1908124"/>
            <a:ext cx="433578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Easily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connect</a:t>
            </a: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all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your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 data: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systems,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lakes,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warehouses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731" y="1984248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20218" y="0"/>
                </a:moveTo>
                <a:lnTo>
                  <a:pt x="175834" y="4472"/>
                </a:lnTo>
                <a:lnTo>
                  <a:pt x="134497" y="17299"/>
                </a:lnTo>
                <a:lnTo>
                  <a:pt x="97089" y="37598"/>
                </a:lnTo>
                <a:lnTo>
                  <a:pt x="64498" y="64484"/>
                </a:lnTo>
                <a:lnTo>
                  <a:pt x="37608" y="97073"/>
                </a:lnTo>
                <a:lnTo>
                  <a:pt x="17305" y="134481"/>
                </a:lnTo>
                <a:lnTo>
                  <a:pt x="4473" y="175824"/>
                </a:lnTo>
                <a:lnTo>
                  <a:pt x="0" y="220217"/>
                </a:lnTo>
                <a:lnTo>
                  <a:pt x="4473" y="264611"/>
                </a:lnTo>
                <a:lnTo>
                  <a:pt x="17305" y="305954"/>
                </a:lnTo>
                <a:lnTo>
                  <a:pt x="37608" y="343362"/>
                </a:lnTo>
                <a:lnTo>
                  <a:pt x="64498" y="375951"/>
                </a:lnTo>
                <a:lnTo>
                  <a:pt x="97089" y="402837"/>
                </a:lnTo>
                <a:lnTo>
                  <a:pt x="134497" y="423136"/>
                </a:lnTo>
                <a:lnTo>
                  <a:pt x="175834" y="435963"/>
                </a:lnTo>
                <a:lnTo>
                  <a:pt x="220218" y="440436"/>
                </a:lnTo>
                <a:lnTo>
                  <a:pt x="264601" y="435963"/>
                </a:lnTo>
                <a:lnTo>
                  <a:pt x="305938" y="423136"/>
                </a:lnTo>
                <a:lnTo>
                  <a:pt x="343346" y="402837"/>
                </a:lnTo>
                <a:lnTo>
                  <a:pt x="375937" y="375951"/>
                </a:lnTo>
                <a:lnTo>
                  <a:pt x="402827" y="343362"/>
                </a:lnTo>
                <a:lnTo>
                  <a:pt x="423130" y="305954"/>
                </a:lnTo>
                <a:lnTo>
                  <a:pt x="435962" y="264611"/>
                </a:lnTo>
                <a:lnTo>
                  <a:pt x="440436" y="220217"/>
                </a:lnTo>
                <a:lnTo>
                  <a:pt x="435962" y="175824"/>
                </a:lnTo>
                <a:lnTo>
                  <a:pt x="423130" y="134481"/>
                </a:lnTo>
                <a:lnTo>
                  <a:pt x="402827" y="97073"/>
                </a:lnTo>
                <a:lnTo>
                  <a:pt x="375937" y="64484"/>
                </a:lnTo>
                <a:lnTo>
                  <a:pt x="343346" y="37598"/>
                </a:lnTo>
                <a:lnTo>
                  <a:pt x="305938" y="17299"/>
                </a:lnTo>
                <a:lnTo>
                  <a:pt x="264601" y="4472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9688" y="2032254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4379" y="3288284"/>
            <a:ext cx="4127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960982"/>
                </a:solidFill>
                <a:latin typeface="Arial"/>
                <a:cs typeface="Arial"/>
              </a:rPr>
              <a:t>Jump-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start</a:t>
            </a:r>
            <a:r>
              <a:rPr sz="1800" b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ready-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to-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use</a:t>
            </a:r>
            <a:r>
              <a:rPr sz="1800" b="1" spc="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content: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value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accelerators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best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practices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2731" y="336346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20218" y="0"/>
                </a:moveTo>
                <a:lnTo>
                  <a:pt x="175834" y="4472"/>
                </a:lnTo>
                <a:lnTo>
                  <a:pt x="134497" y="17299"/>
                </a:lnTo>
                <a:lnTo>
                  <a:pt x="97089" y="37598"/>
                </a:lnTo>
                <a:lnTo>
                  <a:pt x="64498" y="64484"/>
                </a:lnTo>
                <a:lnTo>
                  <a:pt x="37608" y="97073"/>
                </a:lnTo>
                <a:lnTo>
                  <a:pt x="17305" y="134481"/>
                </a:lnTo>
                <a:lnTo>
                  <a:pt x="4473" y="175824"/>
                </a:lnTo>
                <a:lnTo>
                  <a:pt x="0" y="220218"/>
                </a:lnTo>
                <a:lnTo>
                  <a:pt x="4473" y="264611"/>
                </a:lnTo>
                <a:lnTo>
                  <a:pt x="17305" y="305954"/>
                </a:lnTo>
                <a:lnTo>
                  <a:pt x="37608" y="343362"/>
                </a:lnTo>
                <a:lnTo>
                  <a:pt x="64498" y="375951"/>
                </a:lnTo>
                <a:lnTo>
                  <a:pt x="97089" y="402837"/>
                </a:lnTo>
                <a:lnTo>
                  <a:pt x="134497" y="423136"/>
                </a:lnTo>
                <a:lnTo>
                  <a:pt x="175834" y="435963"/>
                </a:lnTo>
                <a:lnTo>
                  <a:pt x="220218" y="440436"/>
                </a:lnTo>
                <a:lnTo>
                  <a:pt x="264601" y="435963"/>
                </a:lnTo>
                <a:lnTo>
                  <a:pt x="305938" y="423136"/>
                </a:lnTo>
                <a:lnTo>
                  <a:pt x="343346" y="402837"/>
                </a:lnTo>
                <a:lnTo>
                  <a:pt x="375937" y="375951"/>
                </a:lnTo>
                <a:lnTo>
                  <a:pt x="402827" y="343362"/>
                </a:lnTo>
                <a:lnTo>
                  <a:pt x="423130" y="305954"/>
                </a:lnTo>
                <a:lnTo>
                  <a:pt x="435962" y="264611"/>
                </a:lnTo>
                <a:lnTo>
                  <a:pt x="440436" y="220218"/>
                </a:lnTo>
                <a:lnTo>
                  <a:pt x="435962" y="175824"/>
                </a:lnTo>
                <a:lnTo>
                  <a:pt x="423130" y="134481"/>
                </a:lnTo>
                <a:lnTo>
                  <a:pt x="402827" y="97073"/>
                </a:lnTo>
                <a:lnTo>
                  <a:pt x="375937" y="64484"/>
                </a:lnTo>
                <a:lnTo>
                  <a:pt x="343346" y="37598"/>
                </a:lnTo>
                <a:lnTo>
                  <a:pt x="305938" y="17299"/>
                </a:lnTo>
                <a:lnTo>
                  <a:pt x="264601" y="4472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9688" y="3411982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2731" y="474421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9688" y="4791278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4379" y="4668139"/>
            <a:ext cx="4237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Quickly</a:t>
            </a:r>
            <a:r>
              <a:rPr sz="18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discover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improvement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potential</a:t>
            </a:r>
            <a:r>
              <a:rPr sz="18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capabilities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 animBg="1"/>
      <p:bldP spid="7" grpId="0"/>
      <p:bldP spid="8" grpId="0"/>
      <p:bldP spid="9" grpId="0" animBg="1"/>
      <p:bldP spid="10" grpId="0"/>
      <p:bldP spid="11" grpId="0" animBg="1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03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650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Helping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</a:t>
            </a:r>
            <a:r>
              <a:rPr sz="20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achieve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adapt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02214"/>
            <a:ext cx="6230601" cy="338869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16140" y="195072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219455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5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5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53427" y="1998091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6140" y="344576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219455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5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53427" y="3493134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16140" y="4939284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20" h="440689">
                <a:moveTo>
                  <a:pt x="219455" y="0"/>
                </a:moveTo>
                <a:lnTo>
                  <a:pt x="175240" y="4472"/>
                </a:lnTo>
                <a:lnTo>
                  <a:pt x="134052" y="17299"/>
                </a:lnTo>
                <a:lnTo>
                  <a:pt x="96775" y="37598"/>
                </a:lnTo>
                <a:lnTo>
                  <a:pt x="64293" y="64484"/>
                </a:lnTo>
                <a:lnTo>
                  <a:pt x="37491" y="97073"/>
                </a:lnTo>
                <a:lnTo>
                  <a:pt x="17252" y="134481"/>
                </a:lnTo>
                <a:lnTo>
                  <a:pt x="4460" y="175824"/>
                </a:lnTo>
                <a:lnTo>
                  <a:pt x="0" y="220218"/>
                </a:lnTo>
                <a:lnTo>
                  <a:pt x="4460" y="264611"/>
                </a:lnTo>
                <a:lnTo>
                  <a:pt x="17252" y="305954"/>
                </a:lnTo>
                <a:lnTo>
                  <a:pt x="37491" y="343362"/>
                </a:lnTo>
                <a:lnTo>
                  <a:pt x="64293" y="375951"/>
                </a:lnTo>
                <a:lnTo>
                  <a:pt x="96775" y="402837"/>
                </a:lnTo>
                <a:lnTo>
                  <a:pt x="134052" y="423136"/>
                </a:lnTo>
                <a:lnTo>
                  <a:pt x="175240" y="435963"/>
                </a:lnTo>
                <a:lnTo>
                  <a:pt x="219455" y="440436"/>
                </a:lnTo>
                <a:lnTo>
                  <a:pt x="263671" y="435963"/>
                </a:lnTo>
                <a:lnTo>
                  <a:pt x="304859" y="423136"/>
                </a:lnTo>
                <a:lnTo>
                  <a:pt x="342136" y="402837"/>
                </a:lnTo>
                <a:lnTo>
                  <a:pt x="374618" y="375951"/>
                </a:lnTo>
                <a:lnTo>
                  <a:pt x="401420" y="343362"/>
                </a:lnTo>
                <a:lnTo>
                  <a:pt x="421659" y="305954"/>
                </a:lnTo>
                <a:lnTo>
                  <a:pt x="434451" y="264611"/>
                </a:lnTo>
                <a:lnTo>
                  <a:pt x="438911" y="220218"/>
                </a:lnTo>
                <a:lnTo>
                  <a:pt x="434451" y="175824"/>
                </a:lnTo>
                <a:lnTo>
                  <a:pt x="421659" y="134481"/>
                </a:lnTo>
                <a:lnTo>
                  <a:pt x="401420" y="97073"/>
                </a:lnTo>
                <a:lnTo>
                  <a:pt x="374618" y="64484"/>
                </a:lnTo>
                <a:lnTo>
                  <a:pt x="342136" y="37598"/>
                </a:lnTo>
                <a:lnTo>
                  <a:pt x="304859" y="17299"/>
                </a:lnTo>
                <a:lnTo>
                  <a:pt x="263671" y="4472"/>
                </a:lnTo>
                <a:lnTo>
                  <a:pt x="21945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53427" y="4987493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0731" y="1876425"/>
            <a:ext cx="36188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transformation: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compare </a:t>
            </a:r>
            <a:r>
              <a:rPr sz="1800" dirty="0">
                <a:latin typeface="Arial MT"/>
                <a:cs typeface="Arial MT"/>
              </a:rPr>
              <a:t>intelligent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insights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desired (designed)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template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0731" y="3398646"/>
            <a:ext cx="3566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Achieve</a:t>
            </a:r>
            <a:r>
              <a:rPr sz="1800" b="1" spc="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quick</a:t>
            </a:r>
            <a:r>
              <a:rPr sz="18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wins</a:t>
            </a:r>
            <a:r>
              <a:rPr sz="18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integrating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automation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engines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80731" y="4894326"/>
            <a:ext cx="3632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Enable</a:t>
            </a:r>
            <a:r>
              <a:rPr sz="18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lang="en-US" sz="1800" b="1" dirty="0">
                <a:solidFill>
                  <a:srgbClr val="960982"/>
                </a:solidFill>
                <a:latin typeface="Arial"/>
                <a:cs typeface="Arial"/>
              </a:rPr>
              <a:t>better-informed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decisions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across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0" y="-1524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" y="3429000"/>
            <a:ext cx="12496800" cy="31252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20" dirty="0">
                <a:solidFill>
                  <a:srgbClr val="EFAB00"/>
                </a:solidFill>
                <a:latin typeface="Arial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Arial"/>
                <a:cs typeface="Arial"/>
              </a:rPr>
              <a:t>5-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5400" b="1" spc="-10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5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Intelligence: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from</a:t>
            </a:r>
            <a:r>
              <a:rPr sz="5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Prerequisites</a:t>
            </a:r>
            <a:r>
              <a:rPr sz="5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to Successful</a:t>
            </a:r>
            <a:r>
              <a:rPr sz="5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sz="5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Arial"/>
                <a:cs typeface="Arial"/>
              </a:rPr>
              <a:t>Import</a:t>
            </a:r>
            <a:endParaRPr sz="54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807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8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Intelligence: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from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prerequisites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successful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data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import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6376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Prerequisites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323" y="4162674"/>
            <a:ext cx="2440940" cy="14706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Contributors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expert </a:t>
            </a:r>
            <a:r>
              <a:rPr sz="1800" spc="-10" dirty="0">
                <a:latin typeface="Arial MT"/>
                <a:cs typeface="Arial MT"/>
              </a:rPr>
              <a:t>(SME)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specialist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30488" y="4162674"/>
            <a:ext cx="2697480" cy="13944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requirements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Structured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data</a:t>
            </a:r>
            <a:endParaRPr sz="1800" dirty="0">
              <a:latin typeface="Arial MT"/>
              <a:cs typeface="Arial MT"/>
            </a:endParaRPr>
          </a:p>
          <a:p>
            <a:pPr marL="191135" marR="14414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Trace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0" dirty="0">
                <a:latin typeface="Arial MT"/>
                <a:cs typeface="Arial MT"/>
              </a:rPr>
              <a:t> cases, 	</a:t>
            </a:r>
            <a:r>
              <a:rPr sz="1800" dirty="0">
                <a:latin typeface="Arial MT"/>
                <a:cs typeface="Arial MT"/>
              </a:rPr>
              <a:t>events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timestamps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86673" y="4120974"/>
            <a:ext cx="3474085" cy="21717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Connectivity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Enterprise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systems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Databases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Cloud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storages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warehouses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Other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On-</a:t>
            </a:r>
            <a:r>
              <a:rPr sz="1800" dirty="0">
                <a:latin typeface="Arial MT"/>
                <a:cs typeface="Arial MT"/>
              </a:rPr>
              <a:t>premise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extractor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9160" y="2156291"/>
            <a:ext cx="1640136" cy="14248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5724" y="1989899"/>
            <a:ext cx="1996207" cy="17672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323" y="1953006"/>
            <a:ext cx="2077153" cy="18313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E892F-E0DC-4711-9577-9349584F703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8" y="172041"/>
            <a:ext cx="12210354" cy="6705600"/>
          </a:xfr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360029-4880-4C07-B63C-AECC54528951}"/>
              </a:ext>
            </a:extLst>
          </p:cNvPr>
          <p:cNvSpPr/>
          <p:nvPr/>
        </p:nvSpPr>
        <p:spPr>
          <a:xfrm>
            <a:off x="-2245135" y="-2119232"/>
            <a:ext cx="3854449" cy="3854449"/>
          </a:xfrm>
          <a:prstGeom prst="ellipse">
            <a:avLst/>
          </a:prstGeom>
          <a:noFill/>
          <a:ln w="7334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6D78AB-B8FF-4384-BDB1-63133AFB6736}"/>
              </a:ext>
            </a:extLst>
          </p:cNvPr>
          <p:cNvGrpSpPr/>
          <p:nvPr/>
        </p:nvGrpSpPr>
        <p:grpSpPr>
          <a:xfrm>
            <a:off x="10896600" y="-112291"/>
            <a:ext cx="566738" cy="1852675"/>
            <a:chOff x="10813258" y="4600569"/>
            <a:chExt cx="566738" cy="2231238"/>
          </a:xfrm>
          <a:solidFill>
            <a:schemeClr val="bg1"/>
          </a:solidFill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A5A29F2-B7B2-4F4D-9A74-F25BE4B27D03}"/>
                </a:ext>
              </a:extLst>
            </p:cNvPr>
            <p:cNvSpPr/>
            <p:nvPr userDrawn="1"/>
          </p:nvSpPr>
          <p:spPr>
            <a:xfrm>
              <a:off x="10813258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301C6EB-D2B4-4A8E-9322-D9074CB1B77E}"/>
                </a:ext>
              </a:extLst>
            </p:cNvPr>
            <p:cNvSpPr/>
            <p:nvPr userDrawn="1"/>
          </p:nvSpPr>
          <p:spPr>
            <a:xfrm>
              <a:off x="11063289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31DABD7-F65A-40D9-8376-DE70AECB0B4F}"/>
                </a:ext>
              </a:extLst>
            </p:cNvPr>
            <p:cNvSpPr/>
            <p:nvPr userDrawn="1"/>
          </p:nvSpPr>
          <p:spPr>
            <a:xfrm>
              <a:off x="11313321" y="6765132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1E9B3DF-9261-455D-95FB-78CA971A76B7}"/>
                </a:ext>
              </a:extLst>
            </p:cNvPr>
            <p:cNvSpPr/>
            <p:nvPr userDrawn="1"/>
          </p:nvSpPr>
          <p:spPr>
            <a:xfrm>
              <a:off x="10813258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1168FE9-5527-4790-A29B-2B5B2618E390}"/>
                </a:ext>
              </a:extLst>
            </p:cNvPr>
            <p:cNvSpPr/>
            <p:nvPr userDrawn="1"/>
          </p:nvSpPr>
          <p:spPr>
            <a:xfrm>
              <a:off x="11063289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6C6FAD9-046C-4E4A-85D9-DBF0B68A3A9B}"/>
                </a:ext>
              </a:extLst>
            </p:cNvPr>
            <p:cNvSpPr/>
            <p:nvPr userDrawn="1"/>
          </p:nvSpPr>
          <p:spPr>
            <a:xfrm>
              <a:off x="11313321" y="652462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BC7DBA0-AAF6-4381-A6D5-01E45655B53E}"/>
                </a:ext>
              </a:extLst>
            </p:cNvPr>
            <p:cNvSpPr/>
            <p:nvPr userDrawn="1"/>
          </p:nvSpPr>
          <p:spPr>
            <a:xfrm>
              <a:off x="10813258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7D0E757-326F-4722-B64C-CAB3106ED4A2}"/>
                </a:ext>
              </a:extLst>
            </p:cNvPr>
            <p:cNvSpPr/>
            <p:nvPr userDrawn="1"/>
          </p:nvSpPr>
          <p:spPr>
            <a:xfrm>
              <a:off x="11063289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32AB48-CF14-4433-97A5-8341B7269BB2}"/>
                </a:ext>
              </a:extLst>
            </p:cNvPr>
            <p:cNvSpPr/>
            <p:nvPr userDrawn="1"/>
          </p:nvSpPr>
          <p:spPr>
            <a:xfrm>
              <a:off x="11313321" y="6284118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9C77DA-D84E-4269-8A95-BE8875EDC709}"/>
                </a:ext>
              </a:extLst>
            </p:cNvPr>
            <p:cNvSpPr/>
            <p:nvPr userDrawn="1"/>
          </p:nvSpPr>
          <p:spPr>
            <a:xfrm>
              <a:off x="10813258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EE2F159E-6424-409A-8C37-F978E38AACD9}"/>
                </a:ext>
              </a:extLst>
            </p:cNvPr>
            <p:cNvSpPr/>
            <p:nvPr userDrawn="1"/>
          </p:nvSpPr>
          <p:spPr>
            <a:xfrm>
              <a:off x="11063289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3A3AE5C-37B3-4BC5-B0CC-D07B8017787E}"/>
                </a:ext>
              </a:extLst>
            </p:cNvPr>
            <p:cNvSpPr/>
            <p:nvPr userDrawn="1"/>
          </p:nvSpPr>
          <p:spPr>
            <a:xfrm>
              <a:off x="11313321" y="6043611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8E84C78-1C20-4631-8048-ED151D739BD9}"/>
                </a:ext>
              </a:extLst>
            </p:cNvPr>
            <p:cNvSpPr/>
            <p:nvPr userDrawn="1"/>
          </p:nvSpPr>
          <p:spPr>
            <a:xfrm>
              <a:off x="10813258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69D9DC6-8110-43DB-870F-B215A56CA45F}"/>
                </a:ext>
              </a:extLst>
            </p:cNvPr>
            <p:cNvSpPr/>
            <p:nvPr userDrawn="1"/>
          </p:nvSpPr>
          <p:spPr>
            <a:xfrm>
              <a:off x="11063289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7C197D2-9DDA-46DC-9D6E-EC8084ACBB53}"/>
                </a:ext>
              </a:extLst>
            </p:cNvPr>
            <p:cNvSpPr/>
            <p:nvPr userDrawn="1"/>
          </p:nvSpPr>
          <p:spPr>
            <a:xfrm>
              <a:off x="11313321" y="5803104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E8E53F6-885B-4C6A-8E42-CC894C130F5E}"/>
                </a:ext>
              </a:extLst>
            </p:cNvPr>
            <p:cNvSpPr/>
            <p:nvPr userDrawn="1"/>
          </p:nvSpPr>
          <p:spPr>
            <a:xfrm>
              <a:off x="10813258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0A365B8-5FBF-4905-AFDE-71D4C3CA1400}"/>
                </a:ext>
              </a:extLst>
            </p:cNvPr>
            <p:cNvSpPr/>
            <p:nvPr userDrawn="1"/>
          </p:nvSpPr>
          <p:spPr>
            <a:xfrm>
              <a:off x="11063289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41A070C-1237-4711-9C6C-82B3CF868C33}"/>
                </a:ext>
              </a:extLst>
            </p:cNvPr>
            <p:cNvSpPr/>
            <p:nvPr userDrawn="1"/>
          </p:nvSpPr>
          <p:spPr>
            <a:xfrm>
              <a:off x="11313321" y="5562597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B004779-DEE4-4538-A4BC-2C1147F4BABB}"/>
                </a:ext>
              </a:extLst>
            </p:cNvPr>
            <p:cNvSpPr/>
            <p:nvPr userDrawn="1"/>
          </p:nvSpPr>
          <p:spPr>
            <a:xfrm>
              <a:off x="10813258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6FE6B91-EAD9-45C7-8778-90B855812172}"/>
                </a:ext>
              </a:extLst>
            </p:cNvPr>
            <p:cNvSpPr/>
            <p:nvPr userDrawn="1"/>
          </p:nvSpPr>
          <p:spPr>
            <a:xfrm>
              <a:off x="11063289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3314D01-722E-4780-99DE-5DB3243DF04A}"/>
                </a:ext>
              </a:extLst>
            </p:cNvPr>
            <p:cNvSpPr/>
            <p:nvPr userDrawn="1"/>
          </p:nvSpPr>
          <p:spPr>
            <a:xfrm>
              <a:off x="11313321" y="5322090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58FA873-48AA-4F4B-8A7A-05979F578F2A}"/>
                </a:ext>
              </a:extLst>
            </p:cNvPr>
            <p:cNvSpPr/>
            <p:nvPr userDrawn="1"/>
          </p:nvSpPr>
          <p:spPr>
            <a:xfrm>
              <a:off x="10813258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5E201FD-5B24-4D71-B11A-84026C982478}"/>
                </a:ext>
              </a:extLst>
            </p:cNvPr>
            <p:cNvSpPr/>
            <p:nvPr userDrawn="1"/>
          </p:nvSpPr>
          <p:spPr>
            <a:xfrm>
              <a:off x="11063289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4E6819D-E29D-43E4-8F04-B4CC04E930F3}"/>
                </a:ext>
              </a:extLst>
            </p:cNvPr>
            <p:cNvSpPr/>
            <p:nvPr userDrawn="1"/>
          </p:nvSpPr>
          <p:spPr>
            <a:xfrm>
              <a:off x="11313321" y="5081583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BC37B32-5021-4265-A85B-685954BF5420}"/>
                </a:ext>
              </a:extLst>
            </p:cNvPr>
            <p:cNvSpPr/>
            <p:nvPr userDrawn="1"/>
          </p:nvSpPr>
          <p:spPr>
            <a:xfrm>
              <a:off x="10813258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5E081E45-37AA-4496-B187-CAE870635D2E}"/>
                </a:ext>
              </a:extLst>
            </p:cNvPr>
            <p:cNvSpPr/>
            <p:nvPr userDrawn="1"/>
          </p:nvSpPr>
          <p:spPr>
            <a:xfrm>
              <a:off x="11063289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146955A-1086-4E97-B763-908D59A8C710}"/>
                </a:ext>
              </a:extLst>
            </p:cNvPr>
            <p:cNvSpPr/>
            <p:nvPr userDrawn="1"/>
          </p:nvSpPr>
          <p:spPr>
            <a:xfrm>
              <a:off x="11313321" y="4841076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5E4C97D-6333-4F1D-BFDC-AC9506FDA822}"/>
                </a:ext>
              </a:extLst>
            </p:cNvPr>
            <p:cNvSpPr/>
            <p:nvPr userDrawn="1"/>
          </p:nvSpPr>
          <p:spPr>
            <a:xfrm>
              <a:off x="10813258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E51CF5C-D3A1-4123-A407-B58E0EFC20D7}"/>
                </a:ext>
              </a:extLst>
            </p:cNvPr>
            <p:cNvSpPr/>
            <p:nvPr userDrawn="1"/>
          </p:nvSpPr>
          <p:spPr>
            <a:xfrm>
              <a:off x="11063289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E29252-DC3F-4DC6-9B6B-D0E3A922B955}"/>
                </a:ext>
              </a:extLst>
            </p:cNvPr>
            <p:cNvSpPr/>
            <p:nvPr userDrawn="1"/>
          </p:nvSpPr>
          <p:spPr>
            <a:xfrm>
              <a:off x="11313321" y="4600569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688A8C0-E45B-4F7E-8B4A-0014A157E628}"/>
              </a:ext>
            </a:extLst>
          </p:cNvPr>
          <p:cNvCxnSpPr>
            <a:cxnSpLocks/>
          </p:cNvCxnSpPr>
          <p:nvPr/>
        </p:nvCxnSpPr>
        <p:spPr>
          <a:xfrm>
            <a:off x="-941579" y="3803141"/>
            <a:ext cx="6468855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6"/>
          <p:cNvSpPr txBox="1"/>
          <p:nvPr/>
        </p:nvSpPr>
        <p:spPr>
          <a:xfrm>
            <a:off x="1354086" y="5219412"/>
            <a:ext cx="2468880" cy="76367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Continuous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Improvement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b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</a:b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57" name="object 11"/>
          <p:cNvSpPr/>
          <p:nvPr/>
        </p:nvSpPr>
        <p:spPr>
          <a:xfrm>
            <a:off x="1184542" y="5086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89539" y="7345"/>
                </a:lnTo>
                <a:lnTo>
                  <a:pt x="229073" y="27797"/>
                </a:lnTo>
                <a:lnTo>
                  <a:pt x="260249" y="58978"/>
                </a:lnTo>
                <a:lnTo>
                  <a:pt x="280693" y="98511"/>
                </a:lnTo>
                <a:lnTo>
                  <a:pt x="288036" y="144018"/>
                </a:lnTo>
                <a:lnTo>
                  <a:pt x="280693" y="189524"/>
                </a:lnTo>
                <a:lnTo>
                  <a:pt x="260249" y="229057"/>
                </a:lnTo>
                <a:lnTo>
                  <a:pt x="229073" y="260238"/>
                </a:lnTo>
                <a:lnTo>
                  <a:pt x="189539" y="280690"/>
                </a:lnTo>
                <a:lnTo>
                  <a:pt x="144018" y="288035"/>
                </a:lnTo>
                <a:lnTo>
                  <a:pt x="98496" y="280690"/>
                </a:lnTo>
                <a:lnTo>
                  <a:pt x="58962" y="260238"/>
                </a:lnTo>
                <a:lnTo>
                  <a:pt x="27786" y="229057"/>
                </a:lnTo>
                <a:lnTo>
                  <a:pt x="7342" y="189524"/>
                </a:lnTo>
                <a:lnTo>
                  <a:pt x="0" y="144018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259472" y="5077118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6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59" name="object 13"/>
          <p:cNvGrpSpPr/>
          <p:nvPr/>
        </p:nvGrpSpPr>
        <p:grpSpPr>
          <a:xfrm>
            <a:off x="676401" y="3939187"/>
            <a:ext cx="4057650" cy="682142"/>
            <a:chOff x="676401" y="3939285"/>
            <a:chExt cx="4057650" cy="1020444"/>
          </a:xfrm>
        </p:grpSpPr>
        <p:sp>
          <p:nvSpPr>
            <p:cNvPr id="60" name="object 14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3876802" y="0"/>
                  </a:moveTo>
                  <a:lnTo>
                    <a:pt x="167894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4" y="1007363"/>
                  </a:lnTo>
                  <a:lnTo>
                    <a:pt x="3876802" y="1007363"/>
                  </a:lnTo>
                  <a:lnTo>
                    <a:pt x="3921429" y="1001365"/>
                  </a:lnTo>
                  <a:lnTo>
                    <a:pt x="3961534" y="984438"/>
                  </a:lnTo>
                  <a:lnTo>
                    <a:pt x="3995515" y="958183"/>
                  </a:lnTo>
                  <a:lnTo>
                    <a:pt x="4021770" y="924202"/>
                  </a:lnTo>
                  <a:lnTo>
                    <a:pt x="4038697" y="884097"/>
                  </a:lnTo>
                  <a:lnTo>
                    <a:pt x="4044696" y="839469"/>
                  </a:lnTo>
                  <a:lnTo>
                    <a:pt x="4044696" y="167894"/>
                  </a:lnTo>
                  <a:lnTo>
                    <a:pt x="4038697" y="123266"/>
                  </a:lnTo>
                  <a:lnTo>
                    <a:pt x="4021770" y="83161"/>
                  </a:lnTo>
                  <a:lnTo>
                    <a:pt x="3995515" y="49180"/>
                  </a:lnTo>
                  <a:lnTo>
                    <a:pt x="3961534" y="22925"/>
                  </a:lnTo>
                  <a:lnTo>
                    <a:pt x="3921429" y="5998"/>
                  </a:lnTo>
                  <a:lnTo>
                    <a:pt x="387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bject 15"/>
            <p:cNvSpPr/>
            <p:nvPr/>
          </p:nvSpPr>
          <p:spPr>
            <a:xfrm>
              <a:off x="682751" y="3945635"/>
              <a:ext cx="4044950" cy="1007744"/>
            </a:xfrm>
            <a:custGeom>
              <a:avLst/>
              <a:gdLst/>
              <a:ahLst/>
              <a:cxnLst/>
              <a:rect l="l" t="t" r="r" b="b"/>
              <a:pathLst>
                <a:path w="4044950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4" y="0"/>
                  </a:lnTo>
                  <a:lnTo>
                    <a:pt x="3876802" y="0"/>
                  </a:lnTo>
                  <a:lnTo>
                    <a:pt x="3921429" y="5998"/>
                  </a:lnTo>
                  <a:lnTo>
                    <a:pt x="3961534" y="22925"/>
                  </a:lnTo>
                  <a:lnTo>
                    <a:pt x="3995515" y="49180"/>
                  </a:lnTo>
                  <a:lnTo>
                    <a:pt x="4021770" y="83161"/>
                  </a:lnTo>
                  <a:lnTo>
                    <a:pt x="4038697" y="123266"/>
                  </a:lnTo>
                  <a:lnTo>
                    <a:pt x="4044696" y="167894"/>
                  </a:lnTo>
                  <a:lnTo>
                    <a:pt x="4044696" y="839469"/>
                  </a:lnTo>
                  <a:lnTo>
                    <a:pt x="4038697" y="884097"/>
                  </a:lnTo>
                  <a:lnTo>
                    <a:pt x="4021770" y="924202"/>
                  </a:lnTo>
                  <a:lnTo>
                    <a:pt x="3995515" y="958183"/>
                  </a:lnTo>
                  <a:lnTo>
                    <a:pt x="3961534" y="984438"/>
                  </a:lnTo>
                  <a:lnTo>
                    <a:pt x="3921429" y="1001365"/>
                  </a:lnTo>
                  <a:lnTo>
                    <a:pt x="3876802" y="1007363"/>
                  </a:lnTo>
                  <a:lnTo>
                    <a:pt x="167894" y="1007363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750" y="4006595"/>
              <a:ext cx="12700" cy="8851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63" name="object 17"/>
          <p:cNvSpPr txBox="1"/>
          <p:nvPr/>
        </p:nvSpPr>
        <p:spPr>
          <a:xfrm>
            <a:off x="3048849" y="4158358"/>
            <a:ext cx="1353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To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Enablement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4" name="object 18"/>
          <p:cNvSpPr txBox="1"/>
          <p:nvPr/>
        </p:nvSpPr>
        <p:spPr>
          <a:xfrm>
            <a:off x="1284477" y="4116070"/>
            <a:ext cx="11577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r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om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Build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65" name="object 20"/>
          <p:cNvSpPr/>
          <p:nvPr/>
        </p:nvSpPr>
        <p:spPr>
          <a:xfrm>
            <a:off x="671065" y="1591606"/>
            <a:ext cx="1684020" cy="874665"/>
          </a:xfrm>
          <a:custGeom>
            <a:avLst/>
            <a:gdLst/>
            <a:ahLst/>
            <a:cxnLst/>
            <a:rect l="l" t="t" r="r" b="b"/>
            <a:pathLst>
              <a:path w="1684020" h="1007744">
                <a:moveTo>
                  <a:pt x="1516126" y="0"/>
                </a:moveTo>
                <a:lnTo>
                  <a:pt x="167894" y="0"/>
                </a:lnTo>
                <a:lnTo>
                  <a:pt x="123262" y="5998"/>
                </a:lnTo>
                <a:lnTo>
                  <a:pt x="83155" y="22925"/>
                </a:lnTo>
                <a:lnTo>
                  <a:pt x="49175" y="49180"/>
                </a:lnTo>
                <a:lnTo>
                  <a:pt x="22923" y="83161"/>
                </a:lnTo>
                <a:lnTo>
                  <a:pt x="5997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7" y="884097"/>
                </a:lnTo>
                <a:lnTo>
                  <a:pt x="22923" y="924202"/>
                </a:lnTo>
                <a:lnTo>
                  <a:pt x="49175" y="958183"/>
                </a:lnTo>
                <a:lnTo>
                  <a:pt x="83155" y="984438"/>
                </a:lnTo>
                <a:lnTo>
                  <a:pt x="123262" y="1001365"/>
                </a:lnTo>
                <a:lnTo>
                  <a:pt x="167894" y="1007363"/>
                </a:lnTo>
                <a:lnTo>
                  <a:pt x="1516126" y="1007363"/>
                </a:lnTo>
                <a:lnTo>
                  <a:pt x="1560753" y="1001365"/>
                </a:lnTo>
                <a:lnTo>
                  <a:pt x="1600858" y="984438"/>
                </a:lnTo>
                <a:lnTo>
                  <a:pt x="1634839" y="958183"/>
                </a:lnTo>
                <a:lnTo>
                  <a:pt x="1661094" y="924202"/>
                </a:lnTo>
                <a:lnTo>
                  <a:pt x="1678021" y="884097"/>
                </a:lnTo>
                <a:lnTo>
                  <a:pt x="1684020" y="839469"/>
                </a:lnTo>
                <a:lnTo>
                  <a:pt x="1684020" y="167893"/>
                </a:lnTo>
                <a:lnTo>
                  <a:pt x="1678021" y="123266"/>
                </a:lnTo>
                <a:lnTo>
                  <a:pt x="1661094" y="83161"/>
                </a:lnTo>
                <a:lnTo>
                  <a:pt x="1634839" y="49180"/>
                </a:lnTo>
                <a:lnTo>
                  <a:pt x="1600858" y="22925"/>
                </a:lnTo>
                <a:lnTo>
                  <a:pt x="1560753" y="5998"/>
                </a:lnTo>
                <a:lnTo>
                  <a:pt x="1516126" y="0"/>
                </a:lnTo>
                <a:close/>
              </a:path>
            </a:pathLst>
          </a:custGeom>
          <a:solidFill>
            <a:schemeClr val="accent5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bject 22"/>
          <p:cNvSpPr txBox="1"/>
          <p:nvPr/>
        </p:nvSpPr>
        <p:spPr>
          <a:xfrm>
            <a:off x="921816" y="1852675"/>
            <a:ext cx="120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Introduction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67" name="object 24"/>
          <p:cNvSpPr/>
          <p:nvPr/>
        </p:nvSpPr>
        <p:spPr>
          <a:xfrm>
            <a:off x="3043427" y="1664125"/>
            <a:ext cx="1685925" cy="903562"/>
          </a:xfrm>
          <a:custGeom>
            <a:avLst/>
            <a:gdLst/>
            <a:ahLst/>
            <a:cxnLst/>
            <a:rect l="l" t="t" r="r" b="b"/>
            <a:pathLst>
              <a:path w="1685925" h="1007744">
                <a:moveTo>
                  <a:pt x="1517650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1517650" y="1007363"/>
                </a:lnTo>
                <a:lnTo>
                  <a:pt x="1562277" y="1001365"/>
                </a:lnTo>
                <a:lnTo>
                  <a:pt x="1602382" y="984438"/>
                </a:lnTo>
                <a:lnTo>
                  <a:pt x="1636363" y="958183"/>
                </a:lnTo>
                <a:lnTo>
                  <a:pt x="1662618" y="924202"/>
                </a:lnTo>
                <a:lnTo>
                  <a:pt x="1679545" y="884097"/>
                </a:lnTo>
                <a:lnTo>
                  <a:pt x="1685544" y="839470"/>
                </a:lnTo>
                <a:lnTo>
                  <a:pt x="1685544" y="167893"/>
                </a:lnTo>
                <a:lnTo>
                  <a:pt x="1679545" y="123266"/>
                </a:lnTo>
                <a:lnTo>
                  <a:pt x="1662618" y="83161"/>
                </a:lnTo>
                <a:lnTo>
                  <a:pt x="1636363" y="49180"/>
                </a:lnTo>
                <a:lnTo>
                  <a:pt x="1602382" y="22925"/>
                </a:lnTo>
                <a:lnTo>
                  <a:pt x="1562277" y="5998"/>
                </a:lnTo>
                <a:lnTo>
                  <a:pt x="15176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3230372" y="1730755"/>
            <a:ext cx="1311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BPM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Fundamentals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69" name="object 27"/>
          <p:cNvGrpSpPr/>
          <p:nvPr/>
        </p:nvGrpSpPr>
        <p:grpSpPr>
          <a:xfrm>
            <a:off x="676401" y="2701873"/>
            <a:ext cx="1696720" cy="1029259"/>
            <a:chOff x="676401" y="2709417"/>
            <a:chExt cx="1696720" cy="1021715"/>
          </a:xfrm>
        </p:grpSpPr>
        <p:sp>
          <p:nvSpPr>
            <p:cNvPr id="70" name="object 28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1515872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15872" y="1008888"/>
                  </a:lnTo>
                  <a:lnTo>
                    <a:pt x="1560562" y="1002879"/>
                  </a:lnTo>
                  <a:lnTo>
                    <a:pt x="1600726" y="985924"/>
                  </a:lnTo>
                  <a:lnTo>
                    <a:pt x="1634759" y="959627"/>
                  </a:lnTo>
                  <a:lnTo>
                    <a:pt x="1661056" y="925594"/>
                  </a:lnTo>
                  <a:lnTo>
                    <a:pt x="1678011" y="885430"/>
                  </a:lnTo>
                  <a:lnTo>
                    <a:pt x="1684020" y="840740"/>
                  </a:lnTo>
                  <a:lnTo>
                    <a:pt x="1684020" y="168148"/>
                  </a:lnTo>
                  <a:lnTo>
                    <a:pt x="1678011" y="123457"/>
                  </a:lnTo>
                  <a:lnTo>
                    <a:pt x="1661056" y="83293"/>
                  </a:lnTo>
                  <a:lnTo>
                    <a:pt x="1634759" y="49260"/>
                  </a:lnTo>
                  <a:lnTo>
                    <a:pt x="1600726" y="22963"/>
                  </a:lnTo>
                  <a:lnTo>
                    <a:pt x="1560562" y="6008"/>
                  </a:lnTo>
                  <a:lnTo>
                    <a:pt x="1515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682751" y="2715767"/>
              <a:ext cx="1684020" cy="1009015"/>
            </a:xfrm>
            <a:custGeom>
              <a:avLst/>
              <a:gdLst/>
              <a:ahLst/>
              <a:cxnLst/>
              <a:rect l="l" t="t" r="r" b="b"/>
              <a:pathLst>
                <a:path w="1684020" h="1009014">
                  <a:moveTo>
                    <a:pt x="0" y="168148"/>
                  </a:moveTo>
                  <a:lnTo>
                    <a:pt x="6006" y="123457"/>
                  </a:lnTo>
                  <a:lnTo>
                    <a:pt x="22957" y="83293"/>
                  </a:lnTo>
                  <a:lnTo>
                    <a:pt x="49250" y="49260"/>
                  </a:lnTo>
                  <a:lnTo>
                    <a:pt x="83281" y="22963"/>
                  </a:lnTo>
                  <a:lnTo>
                    <a:pt x="123448" y="6008"/>
                  </a:lnTo>
                  <a:lnTo>
                    <a:pt x="168148" y="0"/>
                  </a:lnTo>
                  <a:lnTo>
                    <a:pt x="1515872" y="0"/>
                  </a:lnTo>
                  <a:lnTo>
                    <a:pt x="1560562" y="6008"/>
                  </a:lnTo>
                  <a:lnTo>
                    <a:pt x="1600726" y="22963"/>
                  </a:lnTo>
                  <a:lnTo>
                    <a:pt x="1634759" y="49260"/>
                  </a:lnTo>
                  <a:lnTo>
                    <a:pt x="1661056" y="83293"/>
                  </a:lnTo>
                  <a:lnTo>
                    <a:pt x="1678011" y="123457"/>
                  </a:lnTo>
                  <a:lnTo>
                    <a:pt x="1684020" y="168148"/>
                  </a:lnTo>
                  <a:lnTo>
                    <a:pt x="1684020" y="840740"/>
                  </a:lnTo>
                  <a:lnTo>
                    <a:pt x="1678011" y="885430"/>
                  </a:lnTo>
                  <a:lnTo>
                    <a:pt x="1661056" y="925594"/>
                  </a:lnTo>
                  <a:lnTo>
                    <a:pt x="1634759" y="959627"/>
                  </a:lnTo>
                  <a:lnTo>
                    <a:pt x="1600726" y="985924"/>
                  </a:lnTo>
                  <a:lnTo>
                    <a:pt x="1560562" y="1002879"/>
                  </a:lnTo>
                  <a:lnTo>
                    <a:pt x="1515872" y="1008888"/>
                  </a:lnTo>
                  <a:lnTo>
                    <a:pt x="168148" y="1008888"/>
                  </a:lnTo>
                  <a:lnTo>
                    <a:pt x="123448" y="1002879"/>
                  </a:lnTo>
                  <a:lnTo>
                    <a:pt x="83281" y="985924"/>
                  </a:lnTo>
                  <a:lnTo>
                    <a:pt x="49250" y="959627"/>
                  </a:lnTo>
                  <a:lnTo>
                    <a:pt x="22957" y="925594"/>
                  </a:lnTo>
                  <a:lnTo>
                    <a:pt x="6006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object 30"/>
          <p:cNvSpPr txBox="1"/>
          <p:nvPr/>
        </p:nvSpPr>
        <p:spPr>
          <a:xfrm>
            <a:off x="953820" y="2960369"/>
            <a:ext cx="1142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marR="5080" lvl="0" indent="-15748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Analyze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and </a:t>
            </a:r>
            <a:r>
              <a:rPr kumimoji="0" sz="1600" b="0" i="0" u="none" strike="noStrike" kern="1200" cap="none" spc="-4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3" name="object 31"/>
          <p:cNvGrpSpPr/>
          <p:nvPr/>
        </p:nvGrpSpPr>
        <p:grpSpPr>
          <a:xfrm>
            <a:off x="3037077" y="2715767"/>
            <a:ext cx="1698625" cy="970323"/>
            <a:chOff x="3037077" y="2709417"/>
            <a:chExt cx="1698625" cy="1021715"/>
          </a:xfrm>
        </p:grpSpPr>
        <p:sp>
          <p:nvSpPr>
            <p:cNvPr id="74" name="object 32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1517396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517396" y="1008888"/>
                  </a:lnTo>
                  <a:lnTo>
                    <a:pt x="1562086" y="1002879"/>
                  </a:lnTo>
                  <a:lnTo>
                    <a:pt x="1602250" y="985924"/>
                  </a:lnTo>
                  <a:lnTo>
                    <a:pt x="1636283" y="959627"/>
                  </a:lnTo>
                  <a:lnTo>
                    <a:pt x="1662580" y="925594"/>
                  </a:lnTo>
                  <a:lnTo>
                    <a:pt x="1679535" y="885430"/>
                  </a:lnTo>
                  <a:lnTo>
                    <a:pt x="1685544" y="840740"/>
                  </a:lnTo>
                  <a:lnTo>
                    <a:pt x="1685544" y="168148"/>
                  </a:lnTo>
                  <a:lnTo>
                    <a:pt x="1679535" y="123457"/>
                  </a:lnTo>
                  <a:lnTo>
                    <a:pt x="1662580" y="83293"/>
                  </a:lnTo>
                  <a:lnTo>
                    <a:pt x="1636283" y="49260"/>
                  </a:lnTo>
                  <a:lnTo>
                    <a:pt x="1602250" y="22963"/>
                  </a:lnTo>
                  <a:lnTo>
                    <a:pt x="1562086" y="600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043427" y="2715767"/>
              <a:ext cx="1685925" cy="1009015"/>
            </a:xfrm>
            <a:custGeom>
              <a:avLst/>
              <a:gdLst/>
              <a:ahLst/>
              <a:cxnLst/>
              <a:rect l="l" t="t" r="r" b="b"/>
              <a:pathLst>
                <a:path w="1685925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517396" y="0"/>
                  </a:lnTo>
                  <a:lnTo>
                    <a:pt x="1562086" y="6008"/>
                  </a:lnTo>
                  <a:lnTo>
                    <a:pt x="1602250" y="22963"/>
                  </a:lnTo>
                  <a:lnTo>
                    <a:pt x="1636283" y="49260"/>
                  </a:lnTo>
                  <a:lnTo>
                    <a:pt x="1662580" y="83293"/>
                  </a:lnTo>
                  <a:lnTo>
                    <a:pt x="1679535" y="123457"/>
                  </a:lnTo>
                  <a:lnTo>
                    <a:pt x="1685544" y="168148"/>
                  </a:lnTo>
                  <a:lnTo>
                    <a:pt x="1685544" y="840740"/>
                  </a:lnTo>
                  <a:lnTo>
                    <a:pt x="1679535" y="885430"/>
                  </a:lnTo>
                  <a:lnTo>
                    <a:pt x="1662580" y="925594"/>
                  </a:lnTo>
                  <a:lnTo>
                    <a:pt x="1636283" y="959627"/>
                  </a:lnTo>
                  <a:lnTo>
                    <a:pt x="1602250" y="985924"/>
                  </a:lnTo>
                  <a:lnTo>
                    <a:pt x="1562086" y="1002879"/>
                  </a:lnTo>
                  <a:lnTo>
                    <a:pt x="1517396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object 34"/>
          <p:cNvSpPr txBox="1"/>
          <p:nvPr/>
        </p:nvSpPr>
        <p:spPr>
          <a:xfrm>
            <a:off x="3558285" y="3082289"/>
            <a:ext cx="6578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Design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77" name="object 35"/>
          <p:cNvGrpSpPr/>
          <p:nvPr/>
        </p:nvGrpSpPr>
        <p:grpSpPr>
          <a:xfrm>
            <a:off x="527684" y="3793616"/>
            <a:ext cx="307340" cy="307340"/>
            <a:chOff x="527684" y="3793616"/>
            <a:chExt cx="307340" cy="307340"/>
          </a:xfrm>
        </p:grpSpPr>
        <p:sp>
          <p:nvSpPr>
            <p:cNvPr id="78" name="object 36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537209" y="38031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19049">
              <a:solidFill>
                <a:srgbClr val="96098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object 38"/>
          <p:cNvSpPr txBox="1"/>
          <p:nvPr/>
        </p:nvSpPr>
        <p:spPr>
          <a:xfrm>
            <a:off x="611530" y="3807967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2957575" y="1492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bject 42"/>
          <p:cNvSpPr txBox="1"/>
          <p:nvPr/>
        </p:nvSpPr>
        <p:spPr>
          <a:xfrm>
            <a:off x="3036785" y="1493133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3" name="object 47"/>
          <p:cNvGrpSpPr/>
          <p:nvPr/>
        </p:nvGrpSpPr>
        <p:grpSpPr>
          <a:xfrm>
            <a:off x="2923032" y="2678003"/>
            <a:ext cx="307340" cy="307340"/>
            <a:chOff x="2891408" y="2560701"/>
            <a:chExt cx="307340" cy="307340"/>
          </a:xfrm>
        </p:grpSpPr>
        <p:sp>
          <p:nvSpPr>
            <p:cNvPr id="84" name="object 48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bject 49"/>
            <p:cNvSpPr/>
            <p:nvPr/>
          </p:nvSpPr>
          <p:spPr>
            <a:xfrm>
              <a:off x="2900933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bject 50"/>
          <p:cNvSpPr txBox="1"/>
          <p:nvPr/>
        </p:nvSpPr>
        <p:spPr>
          <a:xfrm>
            <a:off x="3007487" y="2716820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526161" y="2560701"/>
            <a:ext cx="307340" cy="307340"/>
            <a:chOff x="526161" y="2560701"/>
            <a:chExt cx="307340" cy="307340"/>
          </a:xfrm>
        </p:grpSpPr>
        <p:sp>
          <p:nvSpPr>
            <p:cNvPr id="88" name="object 52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bject 53"/>
            <p:cNvSpPr/>
            <p:nvPr/>
          </p:nvSpPr>
          <p:spPr>
            <a:xfrm>
              <a:off x="535686" y="25702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6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object 54"/>
          <p:cNvSpPr txBox="1"/>
          <p:nvPr/>
        </p:nvSpPr>
        <p:spPr>
          <a:xfrm>
            <a:off x="609701" y="2575305"/>
            <a:ext cx="138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95" name="object 40"/>
          <p:cNvSpPr/>
          <p:nvPr/>
        </p:nvSpPr>
        <p:spPr>
          <a:xfrm>
            <a:off x="566262" y="15312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6262" y="148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7" name="object 4"/>
          <p:cNvSpPr/>
          <p:nvPr/>
        </p:nvSpPr>
        <p:spPr>
          <a:xfrm>
            <a:off x="5597021" y="865216"/>
            <a:ext cx="5581015" cy="5842633"/>
          </a:xfrm>
          <a:custGeom>
            <a:avLst/>
            <a:gdLst/>
            <a:ahLst/>
            <a:cxnLst/>
            <a:rect l="l" t="t" r="r" b="b"/>
            <a:pathLst>
              <a:path w="5581015" h="5078095">
                <a:moveTo>
                  <a:pt x="5580887" y="0"/>
                </a:moveTo>
                <a:lnTo>
                  <a:pt x="0" y="0"/>
                </a:lnTo>
                <a:lnTo>
                  <a:pt x="0" y="5077968"/>
                </a:lnTo>
                <a:lnTo>
                  <a:pt x="5580887" y="5077968"/>
                </a:lnTo>
                <a:lnTo>
                  <a:pt x="5580887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bject 5"/>
          <p:cNvSpPr txBox="1"/>
          <p:nvPr/>
        </p:nvSpPr>
        <p:spPr>
          <a:xfrm>
            <a:off x="6020841" y="1371869"/>
            <a:ext cx="472439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Analyze and Enhance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99" name="object 15"/>
          <p:cNvGrpSpPr/>
          <p:nvPr/>
        </p:nvGrpSpPr>
        <p:grpSpPr>
          <a:xfrm>
            <a:off x="6177400" y="1900093"/>
            <a:ext cx="4743450" cy="596055"/>
            <a:chOff x="6517005" y="2194941"/>
            <a:chExt cx="4743450" cy="622935"/>
          </a:xfrm>
          <a:solidFill>
            <a:schemeClr val="bg1"/>
          </a:solidFill>
        </p:grpSpPr>
        <p:sp>
          <p:nvSpPr>
            <p:cNvPr id="100" name="object 16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6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4"/>
                  </a:lnTo>
                  <a:lnTo>
                    <a:pt x="4623816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bject 17"/>
            <p:cNvSpPr/>
            <p:nvPr/>
          </p:nvSpPr>
          <p:spPr>
            <a:xfrm>
              <a:off x="6526530" y="2204466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623816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6" y="603504"/>
                  </a:lnTo>
                  <a:lnTo>
                    <a:pt x="100584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grpFill/>
            <a:ln w="1904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object 18"/>
          <p:cNvSpPr txBox="1"/>
          <p:nvPr/>
        </p:nvSpPr>
        <p:spPr>
          <a:xfrm>
            <a:off x="6531716" y="2060310"/>
            <a:ext cx="4213524" cy="6854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"/>
              </a:rPr>
              <a:t>3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.1               Introduction to SAP Signavio Process 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103" name="object 19"/>
          <p:cNvGrpSpPr/>
          <p:nvPr/>
        </p:nvGrpSpPr>
        <p:grpSpPr>
          <a:xfrm>
            <a:off x="6173137" y="2610856"/>
            <a:ext cx="4733925" cy="530643"/>
            <a:chOff x="6521005" y="3011233"/>
            <a:chExt cx="4733925" cy="611505"/>
          </a:xfrm>
        </p:grpSpPr>
        <p:sp>
          <p:nvSpPr>
            <p:cNvPr id="104" name="object 20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4624070" y="601979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bject 21"/>
            <p:cNvSpPr/>
            <p:nvPr/>
          </p:nvSpPr>
          <p:spPr>
            <a:xfrm>
              <a:off x="6525768" y="3015995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object 22"/>
          <p:cNvSpPr txBox="1"/>
          <p:nvPr/>
        </p:nvSpPr>
        <p:spPr>
          <a:xfrm>
            <a:off x="6502597" y="2716468"/>
            <a:ext cx="36539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3.2               SAP Signavio Process Insights in action</a:t>
            </a:r>
          </a:p>
        </p:txBody>
      </p:sp>
      <p:grpSp>
        <p:nvGrpSpPr>
          <p:cNvPr id="107" name="object 23"/>
          <p:cNvGrpSpPr/>
          <p:nvPr/>
        </p:nvGrpSpPr>
        <p:grpSpPr>
          <a:xfrm>
            <a:off x="6162675" y="3219989"/>
            <a:ext cx="4733925" cy="569082"/>
            <a:chOff x="6521005" y="3822001"/>
            <a:chExt cx="4733925" cy="611505"/>
          </a:xfrm>
        </p:grpSpPr>
        <p:sp>
          <p:nvSpPr>
            <p:cNvPr id="108" name="object 24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0"/>
                  </a:lnTo>
                  <a:lnTo>
                    <a:pt x="4694999" y="572579"/>
                  </a:lnTo>
                  <a:lnTo>
                    <a:pt x="4716510" y="540686"/>
                  </a:lnTo>
                  <a:lnTo>
                    <a:pt x="4724400" y="501650"/>
                  </a:lnTo>
                  <a:lnTo>
                    <a:pt x="4724400" y="100330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object 25"/>
            <p:cNvSpPr/>
            <p:nvPr/>
          </p:nvSpPr>
          <p:spPr>
            <a:xfrm>
              <a:off x="6525768" y="3826764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30"/>
                  </a:lnTo>
                  <a:lnTo>
                    <a:pt x="4724400" y="501650"/>
                  </a:lnTo>
                  <a:lnTo>
                    <a:pt x="4716510" y="540686"/>
                  </a:lnTo>
                  <a:lnTo>
                    <a:pt x="4694999" y="572579"/>
                  </a:lnTo>
                  <a:lnTo>
                    <a:pt x="4663106" y="594090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0" name="object 26"/>
          <p:cNvSpPr txBox="1"/>
          <p:nvPr/>
        </p:nvSpPr>
        <p:spPr>
          <a:xfrm>
            <a:off x="6431820" y="3366305"/>
            <a:ext cx="4426461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3.3              SAP Signavio Process Insights, discovery edition</a:t>
            </a:r>
          </a:p>
          <a:p>
            <a:pPr marL="0" marR="5080" lvl="0" indent="882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grpSp>
        <p:nvGrpSpPr>
          <p:cNvPr id="111" name="object 27"/>
          <p:cNvGrpSpPr/>
          <p:nvPr/>
        </p:nvGrpSpPr>
        <p:grpSpPr>
          <a:xfrm>
            <a:off x="6129118" y="3887794"/>
            <a:ext cx="4733925" cy="542920"/>
            <a:chOff x="6521005" y="4632769"/>
            <a:chExt cx="4733925" cy="613410"/>
          </a:xfrm>
        </p:grpSpPr>
        <p:sp>
          <p:nvSpPr>
            <p:cNvPr id="112" name="object 28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4623815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4623815" y="603504"/>
                  </a:lnTo>
                  <a:lnTo>
                    <a:pt x="4662945" y="595592"/>
                  </a:lnTo>
                  <a:lnTo>
                    <a:pt x="4694920" y="574024"/>
                  </a:lnTo>
                  <a:lnTo>
                    <a:pt x="4716488" y="542049"/>
                  </a:lnTo>
                  <a:lnTo>
                    <a:pt x="4724400" y="502920"/>
                  </a:lnTo>
                  <a:lnTo>
                    <a:pt x="4724400" y="100584"/>
                  </a:lnTo>
                  <a:lnTo>
                    <a:pt x="4716488" y="61454"/>
                  </a:lnTo>
                  <a:lnTo>
                    <a:pt x="4694920" y="29479"/>
                  </a:lnTo>
                  <a:lnTo>
                    <a:pt x="4662945" y="7911"/>
                  </a:lnTo>
                  <a:lnTo>
                    <a:pt x="4623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bject 29"/>
            <p:cNvSpPr/>
            <p:nvPr/>
          </p:nvSpPr>
          <p:spPr>
            <a:xfrm>
              <a:off x="6525768" y="4637532"/>
              <a:ext cx="4724400" cy="603885"/>
            </a:xfrm>
            <a:custGeom>
              <a:avLst/>
              <a:gdLst/>
              <a:ahLst/>
              <a:cxnLst/>
              <a:rect l="l" t="t" r="r" b="b"/>
              <a:pathLst>
                <a:path w="4724400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4623815" y="0"/>
                  </a:lnTo>
                  <a:lnTo>
                    <a:pt x="4662945" y="7911"/>
                  </a:lnTo>
                  <a:lnTo>
                    <a:pt x="4694920" y="29479"/>
                  </a:lnTo>
                  <a:lnTo>
                    <a:pt x="4716488" y="61454"/>
                  </a:lnTo>
                  <a:lnTo>
                    <a:pt x="4724400" y="100584"/>
                  </a:lnTo>
                  <a:lnTo>
                    <a:pt x="4724400" y="502920"/>
                  </a:lnTo>
                  <a:lnTo>
                    <a:pt x="4716488" y="542049"/>
                  </a:lnTo>
                  <a:lnTo>
                    <a:pt x="4694920" y="574024"/>
                  </a:lnTo>
                  <a:lnTo>
                    <a:pt x="4662945" y="595592"/>
                  </a:lnTo>
                  <a:lnTo>
                    <a:pt x="4623815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9524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4" name="object 30"/>
          <p:cNvSpPr txBox="1"/>
          <p:nvPr/>
        </p:nvSpPr>
        <p:spPr>
          <a:xfrm>
            <a:off x="6497576" y="4032623"/>
            <a:ext cx="436726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1905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3.4               Introduction to SAP Signavio Process Intelligence</a:t>
            </a:r>
          </a:p>
        </p:txBody>
      </p:sp>
      <p:grpSp>
        <p:nvGrpSpPr>
          <p:cNvPr id="115" name="object 31"/>
          <p:cNvGrpSpPr/>
          <p:nvPr/>
        </p:nvGrpSpPr>
        <p:grpSpPr>
          <a:xfrm>
            <a:off x="6135681" y="4486345"/>
            <a:ext cx="4733925" cy="633330"/>
            <a:chOff x="6521005" y="5445061"/>
            <a:chExt cx="4733925" cy="611505"/>
          </a:xfrm>
        </p:grpSpPr>
        <p:sp>
          <p:nvSpPr>
            <p:cNvPr id="116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8" name="object 34"/>
          <p:cNvSpPr txBox="1"/>
          <p:nvPr/>
        </p:nvSpPr>
        <p:spPr>
          <a:xfrm>
            <a:off x="6481558" y="4550311"/>
            <a:ext cx="3675009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3.5               SAP Signavio Process Intelligence: from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  prerequisites to successful data import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 MT"/>
            </a:endParaRPr>
          </a:p>
        </p:txBody>
      </p:sp>
      <p:sp>
        <p:nvSpPr>
          <p:cNvPr id="124" name="object 7"/>
          <p:cNvSpPr txBox="1"/>
          <p:nvPr/>
        </p:nvSpPr>
        <p:spPr>
          <a:xfrm>
            <a:off x="566262" y="342419"/>
            <a:ext cx="45558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Training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US" sz="28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Overview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grpSp>
        <p:nvGrpSpPr>
          <p:cNvPr id="126" name="object 31"/>
          <p:cNvGrpSpPr/>
          <p:nvPr/>
        </p:nvGrpSpPr>
        <p:grpSpPr>
          <a:xfrm>
            <a:off x="6109385" y="5181598"/>
            <a:ext cx="4724400" cy="536799"/>
            <a:chOff x="6525768" y="5426489"/>
            <a:chExt cx="4724400" cy="634085"/>
          </a:xfrm>
        </p:grpSpPr>
        <p:sp>
          <p:nvSpPr>
            <p:cNvPr id="127" name="object 32"/>
            <p:cNvSpPr/>
            <p:nvPr/>
          </p:nvSpPr>
          <p:spPr>
            <a:xfrm>
              <a:off x="6525768" y="5426489"/>
              <a:ext cx="4724400" cy="634085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object 31"/>
          <p:cNvGrpSpPr/>
          <p:nvPr/>
        </p:nvGrpSpPr>
        <p:grpSpPr>
          <a:xfrm>
            <a:off x="6129118" y="5806917"/>
            <a:ext cx="4733925" cy="703065"/>
            <a:chOff x="6521005" y="5445061"/>
            <a:chExt cx="4733925" cy="611505"/>
          </a:xfrm>
        </p:grpSpPr>
        <p:sp>
          <p:nvSpPr>
            <p:cNvPr id="130" name="object 32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462407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4624070" y="601980"/>
                  </a:lnTo>
                  <a:lnTo>
                    <a:pt x="4663106" y="594095"/>
                  </a:lnTo>
                  <a:lnTo>
                    <a:pt x="4694999" y="572593"/>
                  </a:lnTo>
                  <a:lnTo>
                    <a:pt x="4716510" y="540702"/>
                  </a:lnTo>
                  <a:lnTo>
                    <a:pt x="4724400" y="501650"/>
                  </a:lnTo>
                  <a:lnTo>
                    <a:pt x="4724400" y="100329"/>
                  </a:lnTo>
                  <a:lnTo>
                    <a:pt x="4716510" y="61293"/>
                  </a:lnTo>
                  <a:lnTo>
                    <a:pt x="4694999" y="29400"/>
                  </a:lnTo>
                  <a:lnTo>
                    <a:pt x="4663106" y="7889"/>
                  </a:lnTo>
                  <a:lnTo>
                    <a:pt x="462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object 33"/>
            <p:cNvSpPr/>
            <p:nvPr/>
          </p:nvSpPr>
          <p:spPr>
            <a:xfrm>
              <a:off x="6525768" y="5449823"/>
              <a:ext cx="4724400" cy="601980"/>
            </a:xfrm>
            <a:custGeom>
              <a:avLst/>
              <a:gdLst/>
              <a:ahLst/>
              <a:cxnLst/>
              <a:rect l="l" t="t" r="r" b="b"/>
              <a:pathLst>
                <a:path w="4724400" h="601979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4624070" y="0"/>
                  </a:lnTo>
                  <a:lnTo>
                    <a:pt x="4663106" y="7889"/>
                  </a:lnTo>
                  <a:lnTo>
                    <a:pt x="4694999" y="29400"/>
                  </a:lnTo>
                  <a:lnTo>
                    <a:pt x="4716510" y="61293"/>
                  </a:lnTo>
                  <a:lnTo>
                    <a:pt x="4724400" y="100329"/>
                  </a:lnTo>
                  <a:lnTo>
                    <a:pt x="4724400" y="501650"/>
                  </a:lnTo>
                  <a:lnTo>
                    <a:pt x="4716510" y="540702"/>
                  </a:lnTo>
                  <a:lnTo>
                    <a:pt x="4694999" y="572593"/>
                  </a:lnTo>
                  <a:lnTo>
                    <a:pt x="4663106" y="594095"/>
                  </a:lnTo>
                  <a:lnTo>
                    <a:pt x="4624070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object 34"/>
          <p:cNvSpPr txBox="1"/>
          <p:nvPr/>
        </p:nvSpPr>
        <p:spPr>
          <a:xfrm>
            <a:off x="6481558" y="5261282"/>
            <a:ext cx="411294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.6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SAP Signavio Process Intelligence in </a:t>
            </a:r>
          </a:p>
          <a:p>
            <a:pPr marL="115570" marR="5080" lvl="0" indent="-1162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action – part 1</a:t>
            </a:r>
          </a:p>
        </p:txBody>
      </p:sp>
      <p:sp>
        <p:nvSpPr>
          <p:cNvPr id="133" name="object 34"/>
          <p:cNvSpPr txBox="1"/>
          <p:nvPr/>
        </p:nvSpPr>
        <p:spPr>
          <a:xfrm>
            <a:off x="6421030" y="5907941"/>
            <a:ext cx="432421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spc="-5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3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.7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SAP Signavio Process Intelligence 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 MT"/>
              </a:rPr>
              <a:t>     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 MT"/>
              </a:rPr>
              <a:t>action – part 2</a:t>
            </a:r>
          </a:p>
        </p:txBody>
      </p:sp>
    </p:spTree>
    <p:extLst>
      <p:ext uri="{BB962C8B-B14F-4D97-AF65-F5344CB8AC3E}">
        <p14:creationId xmlns:p14="http://schemas.microsoft.com/office/powerpoint/2010/main" val="3463572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/>
      <p:bldP spid="63" grpId="0"/>
      <p:bldP spid="64" grpId="0"/>
      <p:bldP spid="65" grpId="0" animBg="1"/>
      <p:bldP spid="66" grpId="0"/>
      <p:bldP spid="67" grpId="0" animBg="1"/>
      <p:bldP spid="68" grpId="0"/>
      <p:bldP spid="72" grpId="0"/>
      <p:bldP spid="76" grpId="0"/>
      <p:bldP spid="80" grpId="0"/>
      <p:bldP spid="81" grpId="0" animBg="1"/>
      <p:bldP spid="82" grpId="0"/>
      <p:bldP spid="86" grpId="0"/>
      <p:bldP spid="90" grpId="0"/>
      <p:bldP spid="95" grpId="0" animBg="1"/>
      <p:bldP spid="96" grpId="0"/>
      <p:bldP spid="97" grpId="0" animBg="1"/>
      <p:bldP spid="98" grpId="0"/>
      <p:bldP spid="102" grpId="0"/>
      <p:bldP spid="106" grpId="0"/>
      <p:bldP spid="110" grpId="0"/>
      <p:bldP spid="114" grpId="0"/>
      <p:bldP spid="118" grpId="0"/>
      <p:bldP spid="124" grpId="0"/>
      <p:bldP spid="132" grpId="0"/>
      <p:bldP spid="1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807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8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Intelligence: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from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prerequisites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successful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data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import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550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Connectivity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3607" y="1528018"/>
            <a:ext cx="1449070" cy="147002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b="1" spc="-10" dirty="0">
                <a:solidFill>
                  <a:srgbClr val="FFC000"/>
                </a:solidFill>
                <a:latin typeface="Arial"/>
                <a:cs typeface="Arial"/>
              </a:rPr>
              <a:t>Databases</a:t>
            </a:r>
            <a:endParaRPr sz="2000" dirty="0">
              <a:solidFill>
                <a:srgbClr val="FFC0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HANA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MySQL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PostgreSQL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4138" y="5020919"/>
            <a:ext cx="1356299" cy="7798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0331" y="2146927"/>
            <a:ext cx="875179" cy="7431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2032" y="4846607"/>
            <a:ext cx="1085955" cy="11605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0795" y="1981790"/>
            <a:ext cx="1278403" cy="105504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sz="half" idx="2"/>
          </p:nvPr>
        </p:nvSpPr>
        <p:spPr>
          <a:xfrm>
            <a:off x="507898" y="1524759"/>
            <a:ext cx="4004310" cy="217751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>
                <a:solidFill>
                  <a:srgbClr val="FFC000"/>
                </a:solidFill>
              </a:rPr>
              <a:t>Enterprise</a:t>
            </a:r>
            <a:r>
              <a:rPr spc="-75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Systems</a:t>
            </a: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40" dirty="0">
                <a:latin typeface="Arial MT"/>
                <a:cs typeface="Arial MT"/>
              </a:rPr>
              <a:t> </a:t>
            </a:r>
            <a:r>
              <a:rPr sz="1800" b="0" spc="-25" dirty="0">
                <a:latin typeface="Arial MT"/>
                <a:cs typeface="Arial MT"/>
              </a:rPr>
              <a:t>ECC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60" dirty="0">
                <a:latin typeface="Arial MT"/>
                <a:cs typeface="Arial MT"/>
              </a:rPr>
              <a:t> </a:t>
            </a:r>
            <a:r>
              <a:rPr sz="1800" b="0" spc="-10" dirty="0">
                <a:latin typeface="Arial MT"/>
                <a:cs typeface="Arial MT"/>
              </a:rPr>
              <a:t>S/4HANA</a:t>
            </a:r>
            <a:r>
              <a:rPr sz="1800" b="0" spc="-114" dirty="0">
                <a:latin typeface="Arial MT"/>
                <a:cs typeface="Arial MT"/>
              </a:rPr>
              <a:t> </a:t>
            </a:r>
            <a:r>
              <a:rPr sz="1800" b="0" dirty="0">
                <a:latin typeface="Arial MT"/>
                <a:cs typeface="Arial MT"/>
              </a:rPr>
              <a:t>(all</a:t>
            </a:r>
            <a:r>
              <a:rPr sz="1800" b="0" spc="-10" dirty="0">
                <a:latin typeface="Arial MT"/>
                <a:cs typeface="Arial MT"/>
              </a:rPr>
              <a:t> editions)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SAP</a:t>
            </a:r>
            <a:r>
              <a:rPr sz="1800" b="0" spc="-40" dirty="0">
                <a:latin typeface="Arial MT"/>
                <a:cs typeface="Arial MT"/>
              </a:rPr>
              <a:t> </a:t>
            </a:r>
            <a:r>
              <a:rPr sz="1800" b="0" spc="-10" dirty="0">
                <a:latin typeface="Arial MT"/>
                <a:cs typeface="Arial MT"/>
              </a:rPr>
              <a:t>SuccessFactors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spc="-10" dirty="0">
                <a:latin typeface="Arial MT"/>
                <a:cs typeface="Arial MT"/>
              </a:rPr>
              <a:t>ServiceNow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b="0" dirty="0">
                <a:latin typeface="Arial MT"/>
                <a:cs typeface="Arial MT"/>
              </a:rPr>
              <a:t>Jira</a:t>
            </a:r>
            <a:r>
              <a:rPr sz="1800" b="0" spc="-25" dirty="0">
                <a:latin typeface="Arial MT"/>
                <a:cs typeface="Arial MT"/>
              </a:rPr>
              <a:t> </a:t>
            </a:r>
            <a:r>
              <a:rPr sz="1800" b="0" spc="-10" dirty="0">
                <a:latin typeface="Arial MT"/>
                <a:cs typeface="Arial MT"/>
              </a:rPr>
              <a:t>Software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23607" y="4162039"/>
            <a:ext cx="2769870" cy="21717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b="1" spc="-10" dirty="0">
                <a:solidFill>
                  <a:srgbClr val="FFC000"/>
                </a:solidFill>
                <a:latin typeface="Arial"/>
                <a:cs typeface="Arial"/>
              </a:rPr>
              <a:t>Other</a:t>
            </a:r>
            <a:endParaRPr sz="2000" dirty="0">
              <a:solidFill>
                <a:srgbClr val="FFC000"/>
              </a:solidFill>
              <a:latin typeface="Arial"/>
              <a:cs typeface="Arial"/>
            </a:endParaRPr>
          </a:p>
          <a:p>
            <a:pPr marL="191770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Manual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upload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(e.g.,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csv)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Ingestion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API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Elastic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OData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Microsoft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SQL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Server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1439" y="4379773"/>
            <a:ext cx="37901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lang="en-US" b="1" dirty="0">
                <a:solidFill>
                  <a:srgbClr val="FFC000"/>
                </a:solidFill>
              </a:rPr>
              <a:t>Cloud</a:t>
            </a:r>
            <a:r>
              <a:rPr lang="en-US" b="1" spc="-30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Storages</a:t>
            </a:r>
            <a:r>
              <a:rPr lang="en-US" b="1" spc="-45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and</a:t>
            </a:r>
            <a:r>
              <a:rPr lang="en-US" b="1" spc="-25" dirty="0">
                <a:solidFill>
                  <a:srgbClr val="FFC000"/>
                </a:solidFill>
              </a:rPr>
              <a:t> </a:t>
            </a:r>
            <a:r>
              <a:rPr lang="en-US" b="1" spc="-10" dirty="0">
                <a:solidFill>
                  <a:srgbClr val="FFC000"/>
                </a:solidFill>
              </a:rPr>
              <a:t>Warehouses</a:t>
            </a:r>
          </a:p>
          <a:p>
            <a:pPr marL="193675" indent="-179070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dirty="0">
                <a:latin typeface="Arial MT"/>
                <a:cs typeface="Arial MT"/>
              </a:rPr>
              <a:t>SAP</a:t>
            </a:r>
            <a:r>
              <a:rPr lang="en-US" sz="1800" b="0" spc="-90" dirty="0">
                <a:latin typeface="Arial MT"/>
                <a:cs typeface="Arial MT"/>
              </a:rPr>
              <a:t> </a:t>
            </a:r>
            <a:r>
              <a:rPr lang="en-US" sz="1800" b="0" dirty="0">
                <a:latin typeface="Arial MT"/>
                <a:cs typeface="Arial MT"/>
              </a:rPr>
              <a:t>Data sphere</a:t>
            </a:r>
            <a:r>
              <a:rPr lang="en-US" sz="1800" b="0" spc="-40" dirty="0">
                <a:latin typeface="Arial MT"/>
                <a:cs typeface="Arial MT"/>
              </a:rPr>
              <a:t> </a:t>
            </a:r>
            <a:r>
              <a:rPr lang="en-US" sz="1800" b="0" spc="-10" dirty="0">
                <a:latin typeface="Arial MT"/>
                <a:cs typeface="Arial MT"/>
              </a:rPr>
              <a:t>(prev.</a:t>
            </a:r>
            <a:r>
              <a:rPr lang="en-US" sz="1800" b="0" spc="-45" dirty="0">
                <a:latin typeface="Arial MT"/>
                <a:cs typeface="Arial MT"/>
              </a:rPr>
              <a:t> </a:t>
            </a:r>
            <a:r>
              <a:rPr lang="en-US" sz="1800" b="0" spc="-20" dirty="0">
                <a:latin typeface="Arial MT"/>
                <a:cs typeface="Arial MT"/>
              </a:rPr>
              <a:t>DWC)</a:t>
            </a:r>
            <a:endParaRPr lang="en-US" sz="1800" dirty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spc="-10" dirty="0">
                <a:latin typeface="Arial MT"/>
                <a:cs typeface="Arial MT"/>
              </a:rPr>
              <a:t>Amazon</a:t>
            </a:r>
            <a:r>
              <a:rPr lang="en-US" sz="1800" b="0" spc="-110" dirty="0">
                <a:latin typeface="Arial MT"/>
                <a:cs typeface="Arial MT"/>
              </a:rPr>
              <a:t> </a:t>
            </a:r>
            <a:r>
              <a:rPr lang="en-US" sz="1800" b="0" dirty="0">
                <a:latin typeface="Arial MT"/>
                <a:cs typeface="Arial MT"/>
              </a:rPr>
              <a:t>Athena &amp;</a:t>
            </a:r>
            <a:r>
              <a:rPr lang="en-US" sz="1800" b="0" spc="-114" dirty="0">
                <a:latin typeface="Arial MT"/>
                <a:cs typeface="Arial MT"/>
              </a:rPr>
              <a:t> </a:t>
            </a:r>
            <a:r>
              <a:rPr lang="en-US" sz="1800" b="0" dirty="0">
                <a:latin typeface="Arial MT"/>
                <a:cs typeface="Arial MT"/>
              </a:rPr>
              <a:t>Amazon </a:t>
            </a:r>
            <a:r>
              <a:rPr lang="en-US" sz="1800" b="0" spc="-25" dirty="0">
                <a:latin typeface="Arial MT"/>
                <a:cs typeface="Arial MT"/>
              </a:rPr>
              <a:t>S3</a:t>
            </a:r>
            <a:endParaRPr lang="en-US" sz="1800" dirty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dirty="0">
                <a:latin typeface="Arial MT"/>
                <a:cs typeface="Arial MT"/>
              </a:rPr>
              <a:t>Google</a:t>
            </a:r>
            <a:r>
              <a:rPr lang="en-US" sz="1800" b="0" spc="-30" dirty="0">
                <a:latin typeface="Arial MT"/>
                <a:cs typeface="Arial MT"/>
              </a:rPr>
              <a:t> </a:t>
            </a:r>
            <a:r>
              <a:rPr lang="en-US" sz="1800" b="0" spc="-10" dirty="0">
                <a:latin typeface="Arial MT"/>
                <a:cs typeface="Arial MT"/>
              </a:rPr>
              <a:t>Big Query</a:t>
            </a:r>
            <a:endParaRPr lang="en-US" sz="1800" dirty="0">
              <a:latin typeface="Arial MT"/>
              <a:cs typeface="Arial MT"/>
            </a:endParaRPr>
          </a:p>
          <a:p>
            <a:pPr marL="19367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lang="en-US" sz="1800" b="0" spc="-10" dirty="0">
                <a:latin typeface="Arial MT"/>
                <a:cs typeface="Arial MT"/>
              </a:rPr>
              <a:t>Snowflake</a:t>
            </a:r>
            <a:endParaRPr lang="en-US" sz="1800" dirty="0">
              <a:latin typeface="Arial MT"/>
              <a:cs typeface="Arial MT"/>
            </a:endParaRP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 build="p"/>
      <p:bldP spid="10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7304" y="4107179"/>
            <a:ext cx="11151235" cy="1621790"/>
            <a:chOff x="527304" y="4107179"/>
            <a:chExt cx="11151235" cy="162179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grpSpPr>
        <p:sp>
          <p:nvSpPr>
            <p:cNvPr id="3" name="object 3"/>
            <p:cNvSpPr/>
            <p:nvPr/>
          </p:nvSpPr>
          <p:spPr>
            <a:xfrm>
              <a:off x="527304" y="4107179"/>
              <a:ext cx="11151235" cy="1621790"/>
            </a:xfrm>
            <a:custGeom>
              <a:avLst/>
              <a:gdLst/>
              <a:ahLst/>
              <a:cxnLst/>
              <a:rect l="l" t="t" r="r" b="b"/>
              <a:pathLst>
                <a:path w="11151235" h="1621789">
                  <a:moveTo>
                    <a:pt x="11151108" y="0"/>
                  </a:moveTo>
                  <a:lnTo>
                    <a:pt x="0" y="0"/>
                  </a:lnTo>
                  <a:lnTo>
                    <a:pt x="0" y="1621536"/>
                  </a:lnTo>
                  <a:lnTo>
                    <a:pt x="11151108" y="1621536"/>
                  </a:lnTo>
                  <a:lnTo>
                    <a:pt x="1115110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591" y="4152899"/>
              <a:ext cx="1080516" cy="1078992"/>
            </a:xfrm>
            <a:prstGeom prst="rect">
              <a:avLst/>
            </a:prstGeom>
            <a:grpFill/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1063" y="4152899"/>
              <a:ext cx="1399032" cy="1078992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7727" y="4264151"/>
              <a:ext cx="969264" cy="967740"/>
            </a:xfrm>
            <a:prstGeom prst="rect">
              <a:avLst/>
            </a:prstGeom>
            <a:grpFill/>
          </p:spPr>
        </p:pic>
      </p:grpSp>
      <p:grpSp>
        <p:nvGrpSpPr>
          <p:cNvPr id="7" name="object 7"/>
          <p:cNvGrpSpPr/>
          <p:nvPr/>
        </p:nvGrpSpPr>
        <p:grpSpPr>
          <a:xfrm>
            <a:off x="527304" y="1909572"/>
            <a:ext cx="11151235" cy="1621790"/>
            <a:chOff x="527304" y="1909572"/>
            <a:chExt cx="11151235" cy="1621790"/>
          </a:xfrm>
        </p:grpSpPr>
        <p:sp>
          <p:nvSpPr>
            <p:cNvPr id="8" name="object 8"/>
            <p:cNvSpPr/>
            <p:nvPr/>
          </p:nvSpPr>
          <p:spPr>
            <a:xfrm>
              <a:off x="527304" y="1909572"/>
              <a:ext cx="11151235" cy="1621790"/>
            </a:xfrm>
            <a:custGeom>
              <a:avLst/>
              <a:gdLst/>
              <a:ahLst/>
              <a:cxnLst/>
              <a:rect l="l" t="t" r="r" b="b"/>
              <a:pathLst>
                <a:path w="11151235" h="1621789">
                  <a:moveTo>
                    <a:pt x="11151108" y="0"/>
                  </a:moveTo>
                  <a:lnTo>
                    <a:pt x="0" y="0"/>
                  </a:lnTo>
                  <a:lnTo>
                    <a:pt x="0" y="1621536"/>
                  </a:lnTo>
                  <a:lnTo>
                    <a:pt x="11151108" y="1621536"/>
                  </a:lnTo>
                  <a:lnTo>
                    <a:pt x="1115110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1F1F1">
                    <a:shade val="30000"/>
                    <a:satMod val="115000"/>
                  </a:srgbClr>
                </a:gs>
                <a:gs pos="50000">
                  <a:srgbClr val="F1F1F1">
                    <a:shade val="67500"/>
                    <a:satMod val="115000"/>
                  </a:srgbClr>
                </a:gs>
                <a:gs pos="100000">
                  <a:srgbClr val="F1F1F1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5092" y="2019300"/>
              <a:ext cx="1080515" cy="10789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9148" y="2019300"/>
              <a:ext cx="1080516" cy="10789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840" y="2019300"/>
              <a:ext cx="1080516" cy="107899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80" dirty="0"/>
              <a:t> </a:t>
            </a:r>
            <a:r>
              <a:rPr dirty="0"/>
              <a:t>Signavio</a:t>
            </a:r>
            <a:r>
              <a:rPr spc="-1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Intelligence:</a:t>
            </a:r>
            <a:r>
              <a:rPr spc="-5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prerequisites</a:t>
            </a:r>
            <a:r>
              <a:rPr spc="-1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successful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import</a:t>
            </a:r>
          </a:p>
          <a:p>
            <a:pPr marL="12700">
              <a:lnSpc>
                <a:spcPts val="2395"/>
              </a:lnSpc>
            </a:pP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templates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different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processes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4851" y="1905111"/>
            <a:ext cx="11151235" cy="162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 dirty="0">
              <a:latin typeface="Times New Roman"/>
              <a:cs typeface="Times New Roman"/>
            </a:endParaRPr>
          </a:p>
          <a:p>
            <a:pPr marL="572135">
              <a:lnSpc>
                <a:spcPct val="100000"/>
              </a:lnSpc>
              <a:tabLst>
                <a:tab pos="3389629" algn="l"/>
                <a:tab pos="6130290" algn="l"/>
                <a:tab pos="8858250" algn="l"/>
              </a:tabLst>
            </a:pPr>
            <a:r>
              <a:rPr sz="1800" b="1" spc="-10" dirty="0">
                <a:latin typeface="Arial"/>
                <a:cs typeface="Arial"/>
              </a:rPr>
              <a:t>Procure-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5" dirty="0">
                <a:latin typeface="Arial"/>
                <a:cs typeface="Arial"/>
              </a:rPr>
              <a:t>Pay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Invoice-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5" dirty="0">
                <a:latin typeface="Arial"/>
                <a:cs typeface="Arial"/>
              </a:rPr>
              <a:t>Pay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Order-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Invoice-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39" y="3937126"/>
            <a:ext cx="11151235" cy="162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352425">
              <a:lnSpc>
                <a:spcPct val="100000"/>
              </a:lnSpc>
              <a:tabLst>
                <a:tab pos="3375660" algn="l"/>
                <a:tab pos="6149975" algn="l"/>
                <a:tab pos="9018270" algn="l"/>
              </a:tabLst>
            </a:pPr>
            <a:r>
              <a:rPr sz="1800" b="1" spc="-10" dirty="0">
                <a:latin typeface="Arial"/>
                <a:cs typeface="Arial"/>
              </a:rPr>
              <a:t>Operate-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10" dirty="0">
                <a:latin typeface="Arial"/>
                <a:cs typeface="Arial"/>
              </a:rPr>
              <a:t>Maintain</a:t>
            </a:r>
            <a:r>
              <a:rPr sz="1800" b="1" dirty="0">
                <a:latin typeface="Arial"/>
                <a:cs typeface="Arial"/>
              </a:rPr>
              <a:t>	Plan-to-</a:t>
            </a:r>
            <a:r>
              <a:rPr sz="1800" b="1" spc="-10" dirty="0">
                <a:latin typeface="Arial"/>
                <a:cs typeface="Arial"/>
              </a:rPr>
              <a:t>Fulfill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Meter-</a:t>
            </a:r>
            <a:r>
              <a:rPr sz="1800" b="1" dirty="0">
                <a:latin typeface="Arial"/>
                <a:cs typeface="Arial"/>
              </a:rPr>
              <a:t>to-</a:t>
            </a:r>
            <a:r>
              <a:rPr sz="1800" b="1" spc="-20" dirty="0">
                <a:latin typeface="Arial"/>
                <a:cs typeface="Arial"/>
              </a:rPr>
              <a:t>Cash</a:t>
            </a:r>
            <a:r>
              <a:rPr sz="1800" b="1" dirty="0">
                <a:latin typeface="Arial"/>
                <a:cs typeface="Arial"/>
              </a:rPr>
              <a:t>	many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more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..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38943" y="2147316"/>
            <a:ext cx="822959" cy="8229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09404" y="4212335"/>
            <a:ext cx="1080516" cy="1080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3063" y="1267967"/>
            <a:ext cx="10415270" cy="5088890"/>
            <a:chOff x="893063" y="1267967"/>
            <a:chExt cx="10415270" cy="5088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063" y="1267967"/>
              <a:ext cx="10415016" cy="50779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077" y="2202941"/>
              <a:ext cx="10088880" cy="4139565"/>
            </a:xfrm>
            <a:custGeom>
              <a:avLst/>
              <a:gdLst/>
              <a:ahLst/>
              <a:cxnLst/>
              <a:rect l="l" t="t" r="r" b="b"/>
              <a:pathLst>
                <a:path w="10088880" h="4139565">
                  <a:moveTo>
                    <a:pt x="484631" y="2365247"/>
                  </a:moveTo>
                  <a:lnTo>
                    <a:pt x="8264652" y="2365247"/>
                  </a:lnTo>
                  <a:lnTo>
                    <a:pt x="8264652" y="765047"/>
                  </a:lnTo>
                  <a:lnTo>
                    <a:pt x="484631" y="765047"/>
                  </a:lnTo>
                  <a:lnTo>
                    <a:pt x="484631" y="2365247"/>
                  </a:lnTo>
                  <a:close/>
                </a:path>
                <a:path w="10088880" h="4139565">
                  <a:moveTo>
                    <a:pt x="64008" y="259079"/>
                  </a:moveTo>
                  <a:lnTo>
                    <a:pt x="4297680" y="259079"/>
                  </a:lnTo>
                  <a:lnTo>
                    <a:pt x="4297680" y="0"/>
                  </a:lnTo>
                  <a:lnTo>
                    <a:pt x="64008" y="0"/>
                  </a:lnTo>
                  <a:lnTo>
                    <a:pt x="64008" y="259079"/>
                  </a:lnTo>
                  <a:close/>
                </a:path>
                <a:path w="10088880" h="4139565">
                  <a:moveTo>
                    <a:pt x="0" y="4139183"/>
                  </a:moveTo>
                  <a:lnTo>
                    <a:pt x="10088880" y="4139183"/>
                  </a:lnTo>
                  <a:lnTo>
                    <a:pt x="10088880" y="3168395"/>
                  </a:lnTo>
                  <a:lnTo>
                    <a:pt x="0" y="3168395"/>
                  </a:lnTo>
                  <a:lnTo>
                    <a:pt x="0" y="4139183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97530" y="4639817"/>
              <a:ext cx="2277110" cy="673100"/>
            </a:xfrm>
            <a:custGeom>
              <a:avLst/>
              <a:gdLst/>
              <a:ahLst/>
              <a:cxnLst/>
              <a:rect l="l" t="t" r="r" b="b"/>
              <a:pathLst>
                <a:path w="2277110" h="673100">
                  <a:moveTo>
                    <a:pt x="2276856" y="0"/>
                  </a:moveTo>
                  <a:lnTo>
                    <a:pt x="0" y="0"/>
                  </a:lnTo>
                  <a:lnTo>
                    <a:pt x="0" y="537971"/>
                  </a:lnTo>
                  <a:lnTo>
                    <a:pt x="379475" y="537971"/>
                  </a:lnTo>
                  <a:lnTo>
                    <a:pt x="313181" y="672972"/>
                  </a:lnTo>
                  <a:lnTo>
                    <a:pt x="948690" y="537971"/>
                  </a:lnTo>
                  <a:lnTo>
                    <a:pt x="2276856" y="537971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97530" y="4639817"/>
              <a:ext cx="2277110" cy="673100"/>
            </a:xfrm>
            <a:custGeom>
              <a:avLst/>
              <a:gdLst/>
              <a:ahLst/>
              <a:cxnLst/>
              <a:rect l="l" t="t" r="r" b="b"/>
              <a:pathLst>
                <a:path w="2277110" h="673100">
                  <a:moveTo>
                    <a:pt x="0" y="0"/>
                  </a:moveTo>
                  <a:lnTo>
                    <a:pt x="379475" y="0"/>
                  </a:lnTo>
                  <a:lnTo>
                    <a:pt x="948690" y="0"/>
                  </a:lnTo>
                  <a:lnTo>
                    <a:pt x="2276856" y="0"/>
                  </a:lnTo>
                  <a:lnTo>
                    <a:pt x="2276856" y="313816"/>
                  </a:lnTo>
                  <a:lnTo>
                    <a:pt x="2276856" y="448309"/>
                  </a:lnTo>
                  <a:lnTo>
                    <a:pt x="2276856" y="537971"/>
                  </a:lnTo>
                  <a:lnTo>
                    <a:pt x="948690" y="537971"/>
                  </a:lnTo>
                  <a:lnTo>
                    <a:pt x="313181" y="672972"/>
                  </a:lnTo>
                  <a:lnTo>
                    <a:pt x="379475" y="537971"/>
                  </a:lnTo>
                  <a:lnTo>
                    <a:pt x="0" y="537971"/>
                  </a:lnTo>
                  <a:lnTo>
                    <a:pt x="0" y="448309"/>
                  </a:lnTo>
                  <a:lnTo>
                    <a:pt x="0" y="31381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80" dirty="0"/>
              <a:t> </a:t>
            </a:r>
            <a:r>
              <a:rPr dirty="0"/>
              <a:t>Signavio</a:t>
            </a:r>
            <a:r>
              <a:rPr spc="-15" dirty="0"/>
              <a:t> </a:t>
            </a:r>
            <a:r>
              <a:rPr dirty="0"/>
              <a:t>Process</a:t>
            </a:r>
            <a:r>
              <a:rPr spc="-30" dirty="0"/>
              <a:t> </a:t>
            </a:r>
            <a:r>
              <a:rPr dirty="0"/>
              <a:t>Intelligence:</a:t>
            </a:r>
            <a:r>
              <a:rPr spc="-5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prerequisites</a:t>
            </a:r>
            <a:r>
              <a:rPr spc="-1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successful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import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pipeline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(PDP)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7032" y="4676902"/>
            <a:ext cx="21158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95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Log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extractions, transformations,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 and</a:t>
            </a:r>
            <a:r>
              <a:rPr sz="1400" spc="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loads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79610" y="1483042"/>
            <a:ext cx="3371215" cy="670560"/>
            <a:chOff x="2979610" y="1483042"/>
            <a:chExt cx="3371215" cy="670560"/>
          </a:xfrm>
        </p:grpSpPr>
        <p:sp>
          <p:nvSpPr>
            <p:cNvPr id="10" name="object 10"/>
            <p:cNvSpPr/>
            <p:nvPr/>
          </p:nvSpPr>
          <p:spPr>
            <a:xfrm>
              <a:off x="2993898" y="1497330"/>
              <a:ext cx="3342640" cy="641985"/>
            </a:xfrm>
            <a:custGeom>
              <a:avLst/>
              <a:gdLst/>
              <a:ahLst/>
              <a:cxnLst/>
              <a:rect l="l" t="t" r="r" b="b"/>
              <a:pathLst>
                <a:path w="3342640" h="641985">
                  <a:moveTo>
                    <a:pt x="3342131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557022" y="402336"/>
                  </a:lnTo>
                  <a:lnTo>
                    <a:pt x="435863" y="641604"/>
                  </a:lnTo>
                  <a:lnTo>
                    <a:pt x="1392554" y="402336"/>
                  </a:lnTo>
                  <a:lnTo>
                    <a:pt x="3342131" y="402336"/>
                  </a:lnTo>
                  <a:lnTo>
                    <a:pt x="3342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93898" y="1497330"/>
              <a:ext cx="3342640" cy="641985"/>
            </a:xfrm>
            <a:custGeom>
              <a:avLst/>
              <a:gdLst/>
              <a:ahLst/>
              <a:cxnLst/>
              <a:rect l="l" t="t" r="r" b="b"/>
              <a:pathLst>
                <a:path w="3342640" h="641985">
                  <a:moveTo>
                    <a:pt x="0" y="0"/>
                  </a:moveTo>
                  <a:lnTo>
                    <a:pt x="557022" y="0"/>
                  </a:lnTo>
                  <a:lnTo>
                    <a:pt x="1392554" y="0"/>
                  </a:lnTo>
                  <a:lnTo>
                    <a:pt x="3342131" y="0"/>
                  </a:lnTo>
                  <a:lnTo>
                    <a:pt x="3342131" y="234696"/>
                  </a:lnTo>
                  <a:lnTo>
                    <a:pt x="3342131" y="335280"/>
                  </a:lnTo>
                  <a:lnTo>
                    <a:pt x="3342131" y="402336"/>
                  </a:lnTo>
                  <a:lnTo>
                    <a:pt x="1392554" y="402336"/>
                  </a:lnTo>
                  <a:lnTo>
                    <a:pt x="435863" y="641604"/>
                  </a:lnTo>
                  <a:lnTo>
                    <a:pt x="557022" y="402336"/>
                  </a:lnTo>
                  <a:lnTo>
                    <a:pt x="0" y="402336"/>
                  </a:lnTo>
                  <a:lnTo>
                    <a:pt x="0" y="335280"/>
                  </a:lnTo>
                  <a:lnTo>
                    <a:pt x="0" y="23469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81908" y="1572259"/>
            <a:ext cx="31635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Detailed</a:t>
            </a:r>
            <a:r>
              <a:rPr sz="1400" spc="-6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views</a:t>
            </a:r>
            <a:r>
              <a:rPr sz="1400" spc="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each</a:t>
            </a:r>
            <a:r>
              <a:rPr sz="14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step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setting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18338" y="2118550"/>
            <a:ext cx="3860165" cy="835660"/>
            <a:chOff x="6518338" y="2118550"/>
            <a:chExt cx="3860165" cy="835660"/>
          </a:xfrm>
        </p:grpSpPr>
        <p:sp>
          <p:nvSpPr>
            <p:cNvPr id="14" name="object 14"/>
            <p:cNvSpPr/>
            <p:nvPr/>
          </p:nvSpPr>
          <p:spPr>
            <a:xfrm>
              <a:off x="6532626" y="2132838"/>
              <a:ext cx="3831590" cy="807085"/>
            </a:xfrm>
            <a:custGeom>
              <a:avLst/>
              <a:gdLst/>
              <a:ahLst/>
              <a:cxnLst/>
              <a:rect l="l" t="t" r="r" b="b"/>
              <a:pathLst>
                <a:path w="3831590" h="807085">
                  <a:moveTo>
                    <a:pt x="3831335" y="0"/>
                  </a:moveTo>
                  <a:lnTo>
                    <a:pt x="0" y="0"/>
                  </a:lnTo>
                  <a:lnTo>
                    <a:pt x="0" y="505967"/>
                  </a:lnTo>
                  <a:lnTo>
                    <a:pt x="638555" y="505967"/>
                  </a:lnTo>
                  <a:lnTo>
                    <a:pt x="418592" y="806958"/>
                  </a:lnTo>
                  <a:lnTo>
                    <a:pt x="1596390" y="505967"/>
                  </a:lnTo>
                  <a:lnTo>
                    <a:pt x="3831335" y="505967"/>
                  </a:lnTo>
                  <a:lnTo>
                    <a:pt x="38313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32626" y="2132838"/>
              <a:ext cx="3831590" cy="807085"/>
            </a:xfrm>
            <a:custGeom>
              <a:avLst/>
              <a:gdLst/>
              <a:ahLst/>
              <a:cxnLst/>
              <a:rect l="l" t="t" r="r" b="b"/>
              <a:pathLst>
                <a:path w="3831590" h="807085">
                  <a:moveTo>
                    <a:pt x="0" y="0"/>
                  </a:moveTo>
                  <a:lnTo>
                    <a:pt x="638555" y="0"/>
                  </a:lnTo>
                  <a:lnTo>
                    <a:pt x="1596390" y="0"/>
                  </a:lnTo>
                  <a:lnTo>
                    <a:pt x="3831335" y="0"/>
                  </a:lnTo>
                  <a:lnTo>
                    <a:pt x="3831335" y="295148"/>
                  </a:lnTo>
                  <a:lnTo>
                    <a:pt x="3831335" y="421639"/>
                  </a:lnTo>
                  <a:lnTo>
                    <a:pt x="3831335" y="505967"/>
                  </a:lnTo>
                  <a:lnTo>
                    <a:pt x="1596390" y="505967"/>
                  </a:lnTo>
                  <a:lnTo>
                    <a:pt x="418592" y="806958"/>
                  </a:lnTo>
                  <a:lnTo>
                    <a:pt x="638555" y="505967"/>
                  </a:lnTo>
                  <a:lnTo>
                    <a:pt x="0" y="505967"/>
                  </a:lnTo>
                  <a:lnTo>
                    <a:pt x="0" y="421639"/>
                  </a:lnTo>
                  <a:lnTo>
                    <a:pt x="0" y="29514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24827" y="2153538"/>
            <a:ext cx="26454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2925" marR="5080" indent="-5308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Steps</a:t>
            </a:r>
            <a:r>
              <a:rPr sz="14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Extract,</a:t>
            </a:r>
            <a:r>
              <a:rPr sz="14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Transform</a:t>
            </a:r>
            <a:r>
              <a:rPr sz="14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960982"/>
                </a:solidFill>
                <a:latin typeface="Arial MT"/>
                <a:cs typeface="Arial MT"/>
              </a:rPr>
              <a:t>&amp;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Load</a:t>
            </a:r>
            <a:r>
              <a:rPr sz="14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960982"/>
                </a:solidFill>
                <a:latin typeface="Arial MT"/>
                <a:cs typeface="Arial MT"/>
              </a:rPr>
              <a:t>(ETL)</a:t>
            </a:r>
            <a:r>
              <a:rPr sz="14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endParaRPr sz="14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AD89D87-1110-1ABE-19E2-31FC80A9E256}"/>
                  </a:ext>
                </a:extLst>
              </p14:cNvPr>
              <p14:cNvContentPartPr/>
              <p14:nvPr/>
            </p14:nvContentPartPr>
            <p14:xfrm>
              <a:off x="7864490" y="5007468"/>
              <a:ext cx="176040" cy="104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AD89D87-1110-1ABE-19E2-31FC80A9E2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5850" y="4998468"/>
                <a:ext cx="1936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A602F7A-01DF-8657-DF2F-5988BD0491AB}"/>
                  </a:ext>
                </a:extLst>
              </p14:cNvPr>
              <p14:cNvContentPartPr/>
              <p14:nvPr/>
            </p14:nvContentPartPr>
            <p14:xfrm>
              <a:off x="9645410" y="3376308"/>
              <a:ext cx="484560" cy="2728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A602F7A-01DF-8657-DF2F-5988BD0491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6410" y="3367308"/>
                <a:ext cx="50220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8C19F28-F990-A7AC-6E30-BD0B56F08B32}"/>
              </a:ext>
            </a:extLst>
          </p:cNvPr>
          <p:cNvGrpSpPr/>
          <p:nvPr/>
        </p:nvGrpSpPr>
        <p:grpSpPr>
          <a:xfrm>
            <a:off x="766370" y="255828"/>
            <a:ext cx="10726200" cy="6123600"/>
            <a:chOff x="766370" y="255828"/>
            <a:chExt cx="10726200" cy="612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71F3CE-0519-4B92-6214-CB8440E84BF6}"/>
                    </a:ext>
                  </a:extLst>
                </p14:cNvPr>
                <p14:cNvContentPartPr/>
                <p14:nvPr/>
              </p14:nvContentPartPr>
              <p14:xfrm>
                <a:off x="4790090" y="285348"/>
                <a:ext cx="486000" cy="3488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71F3CE-0519-4B92-6214-CB8440E84B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81090" y="276348"/>
                  <a:ext cx="503640" cy="35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CE1E26C-6B09-6461-D6D8-DDE63B4AE9E7}"/>
                    </a:ext>
                  </a:extLst>
                </p14:cNvPr>
                <p14:cNvContentPartPr/>
                <p14:nvPr/>
              </p14:nvContentPartPr>
              <p14:xfrm>
                <a:off x="4083770" y="2122788"/>
                <a:ext cx="908640" cy="109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CE1E26C-6B09-6461-D6D8-DDE63B4AE9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5130" y="2114148"/>
                  <a:ext cx="926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A092B3-3E35-2194-C378-7C8956E863C9}"/>
                    </a:ext>
                  </a:extLst>
                </p14:cNvPr>
                <p14:cNvContentPartPr/>
                <p14:nvPr/>
              </p14:nvContentPartPr>
              <p14:xfrm>
                <a:off x="4801610" y="1997508"/>
                <a:ext cx="131760" cy="204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A092B3-3E35-2194-C378-7C8956E863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92610" y="1988868"/>
                  <a:ext cx="149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368D7A-89A4-CC87-9B2D-ECCD322E9B4E}"/>
                    </a:ext>
                  </a:extLst>
                </p14:cNvPr>
                <p14:cNvContentPartPr/>
                <p14:nvPr/>
              </p14:nvContentPartPr>
              <p14:xfrm>
                <a:off x="1818650" y="1773228"/>
                <a:ext cx="246240" cy="406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368D7A-89A4-CC87-9B2D-ECCD322E9B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10010" y="1764588"/>
                  <a:ext cx="2638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348DE7-5F89-87CE-3A74-2793405D274A}"/>
                    </a:ext>
                  </a:extLst>
                </p14:cNvPr>
                <p14:cNvContentPartPr/>
                <p14:nvPr/>
              </p14:nvContentPartPr>
              <p14:xfrm>
                <a:off x="1660970" y="1500348"/>
                <a:ext cx="554040" cy="441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348DE7-5F89-87CE-3A74-2793405D27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52330" y="1491708"/>
                  <a:ext cx="5716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ECF7E7E-72D9-4921-EFEA-1B43CCF6CE29}"/>
                    </a:ext>
                  </a:extLst>
                </p14:cNvPr>
                <p14:cNvContentPartPr/>
                <p14:nvPr/>
              </p14:nvContentPartPr>
              <p14:xfrm>
                <a:off x="2412650" y="1565148"/>
                <a:ext cx="173160" cy="385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ECF7E7E-72D9-4921-EFEA-1B43CCF6CE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4010" y="1556148"/>
                  <a:ext cx="1908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25EF438-B1AC-3943-069F-D597398D9EEA}"/>
                    </a:ext>
                  </a:extLst>
                </p14:cNvPr>
                <p14:cNvContentPartPr/>
                <p14:nvPr/>
              </p14:nvContentPartPr>
              <p14:xfrm>
                <a:off x="2320850" y="1484868"/>
                <a:ext cx="423360" cy="541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25EF438-B1AC-3943-069F-D597398D9E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1850" y="1476228"/>
                  <a:ext cx="4410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D36833-9D78-AC87-B0B1-A58AC4779F0F}"/>
                    </a:ext>
                  </a:extLst>
                </p14:cNvPr>
                <p14:cNvContentPartPr/>
                <p14:nvPr/>
              </p14:nvContentPartPr>
              <p14:xfrm>
                <a:off x="8680610" y="1373268"/>
                <a:ext cx="1763640" cy="977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D36833-9D78-AC87-B0B1-A58AC4779F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71970" y="1364268"/>
                  <a:ext cx="178128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45DF51D-3E08-8F21-FEE9-C93A133A5238}"/>
                    </a:ext>
                  </a:extLst>
                </p14:cNvPr>
                <p14:cNvContentPartPr/>
                <p14:nvPr/>
              </p14:nvContentPartPr>
              <p14:xfrm>
                <a:off x="8909210" y="1681788"/>
                <a:ext cx="213840" cy="331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45DF51D-3E08-8F21-FEE9-C93A133A52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00570" y="1673148"/>
                  <a:ext cx="2314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8F4BF2-CB5C-FA01-D816-440B233AE639}"/>
                    </a:ext>
                  </a:extLst>
                </p14:cNvPr>
                <p14:cNvContentPartPr/>
                <p14:nvPr/>
              </p14:nvContentPartPr>
              <p14:xfrm>
                <a:off x="9175610" y="1838028"/>
                <a:ext cx="107280" cy="137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8F4BF2-CB5C-FA01-D816-440B233AE6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66970" y="1829388"/>
                  <a:ext cx="124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B0F0316-B213-73AE-398A-023AC567A50C}"/>
                    </a:ext>
                  </a:extLst>
                </p14:cNvPr>
                <p14:cNvContentPartPr/>
                <p14:nvPr/>
              </p14:nvContentPartPr>
              <p14:xfrm>
                <a:off x="9340490" y="1823628"/>
                <a:ext cx="130680" cy="118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B0F0316-B213-73AE-398A-023AC567A50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31490" y="1814988"/>
                  <a:ext cx="148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52A505E-BCCF-C90F-9869-464B64D98101}"/>
                    </a:ext>
                  </a:extLst>
                </p14:cNvPr>
                <p14:cNvContentPartPr/>
                <p14:nvPr/>
              </p14:nvContentPartPr>
              <p14:xfrm>
                <a:off x="9548210" y="1673868"/>
                <a:ext cx="19800" cy="244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52A505E-BCCF-C90F-9869-464B64D981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39210" y="1664868"/>
                  <a:ext cx="374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9FF5FA-C626-A9DE-017C-0DD27998F246}"/>
                    </a:ext>
                  </a:extLst>
                </p14:cNvPr>
                <p14:cNvContentPartPr/>
                <p14:nvPr/>
              </p14:nvContentPartPr>
              <p14:xfrm>
                <a:off x="9566210" y="1749828"/>
                <a:ext cx="251640" cy="147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9FF5FA-C626-A9DE-017C-0DD27998F2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57570" y="1741188"/>
                  <a:ext cx="269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782D7F-F8D6-C584-B6BA-9E15682572E2}"/>
                    </a:ext>
                  </a:extLst>
                </p14:cNvPr>
                <p14:cNvContentPartPr/>
                <p14:nvPr/>
              </p14:nvContentPartPr>
              <p14:xfrm>
                <a:off x="9777890" y="1772148"/>
                <a:ext cx="94680" cy="75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782D7F-F8D6-C584-B6BA-9E15682572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68890" y="1763148"/>
                  <a:ext cx="112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70F94B-5069-A2FE-41FD-F5CDE385CF03}"/>
                    </a:ext>
                  </a:extLst>
                </p14:cNvPr>
                <p14:cNvContentPartPr/>
                <p14:nvPr/>
              </p14:nvContentPartPr>
              <p14:xfrm>
                <a:off x="9948530" y="1716348"/>
                <a:ext cx="58680" cy="139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70F94B-5069-A2FE-41FD-F5CDE385CF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39890" y="1707708"/>
                  <a:ext cx="76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BE7ECB-852C-4D20-E927-555B7A315DAF}"/>
                    </a:ext>
                  </a:extLst>
                </p14:cNvPr>
                <p14:cNvContentPartPr/>
                <p14:nvPr/>
              </p14:nvContentPartPr>
              <p14:xfrm>
                <a:off x="10047170" y="1610508"/>
                <a:ext cx="57600" cy="245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BE7ECB-852C-4D20-E927-555B7A315D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38170" y="1601868"/>
                  <a:ext cx="75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A246300-4664-97C9-E23D-E4BD03802F0F}"/>
                    </a:ext>
                  </a:extLst>
                </p14:cNvPr>
                <p14:cNvContentPartPr/>
                <p14:nvPr/>
              </p14:nvContentPartPr>
              <p14:xfrm>
                <a:off x="11169290" y="2416908"/>
                <a:ext cx="306720" cy="287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A246300-4664-97C9-E23D-E4BD03802F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60650" y="2408268"/>
                  <a:ext cx="3243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FF6C2D-BE62-7BB7-5C10-5F98733B0019}"/>
                    </a:ext>
                  </a:extLst>
                </p14:cNvPr>
                <p14:cNvContentPartPr/>
                <p14:nvPr/>
              </p14:nvContentPartPr>
              <p14:xfrm>
                <a:off x="11158130" y="2726508"/>
                <a:ext cx="334440" cy="243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FF6C2D-BE62-7BB7-5C10-5F98733B00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149490" y="2717868"/>
                  <a:ext cx="352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86BB1B-0E36-A0CE-BBDA-94364109A1CD}"/>
                    </a:ext>
                  </a:extLst>
                </p14:cNvPr>
                <p14:cNvContentPartPr/>
                <p14:nvPr/>
              </p14:nvContentPartPr>
              <p14:xfrm>
                <a:off x="10335890" y="2041428"/>
                <a:ext cx="833760" cy="751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86BB1B-0E36-A0CE-BBDA-94364109A1C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27250" y="2032428"/>
                  <a:ext cx="85140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7DF72E8-A4C6-CA76-5E53-E170B8A78FAA}"/>
                    </a:ext>
                  </a:extLst>
                </p14:cNvPr>
                <p14:cNvContentPartPr/>
                <p14:nvPr/>
              </p14:nvContentPartPr>
              <p14:xfrm>
                <a:off x="10329770" y="1991028"/>
                <a:ext cx="141840" cy="177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7DF72E8-A4C6-CA76-5E53-E170B8A78F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21130" y="1982028"/>
                  <a:ext cx="159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7A62B2-34F9-FA4C-EF8E-E5F9E2320C2A}"/>
                    </a:ext>
                  </a:extLst>
                </p14:cNvPr>
                <p14:cNvContentPartPr/>
                <p14:nvPr/>
              </p14:nvContentPartPr>
              <p14:xfrm>
                <a:off x="10431650" y="2961588"/>
                <a:ext cx="823680" cy="587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7A62B2-34F9-FA4C-EF8E-E5F9E2320C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23010" y="2952948"/>
                  <a:ext cx="8413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8610EB-1FD5-FD73-4232-6A17CCDF2E70}"/>
                    </a:ext>
                  </a:extLst>
                </p14:cNvPr>
                <p14:cNvContentPartPr/>
                <p14:nvPr/>
              </p14:nvContentPartPr>
              <p14:xfrm>
                <a:off x="10429850" y="3412308"/>
                <a:ext cx="110520" cy="193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8610EB-1FD5-FD73-4232-6A17CCDF2E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20850" y="3403668"/>
                  <a:ext cx="128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4653EA2-328A-A2E3-04DF-E332E41AD67E}"/>
                    </a:ext>
                  </a:extLst>
                </p14:cNvPr>
                <p14:cNvContentPartPr/>
                <p14:nvPr/>
              </p14:nvContentPartPr>
              <p14:xfrm>
                <a:off x="9192890" y="683148"/>
                <a:ext cx="87840" cy="944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4653EA2-328A-A2E3-04DF-E332E41AD6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84250" y="674148"/>
                  <a:ext cx="105480" cy="9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1E45865-ADA9-3D0B-8F62-00079CD77C79}"/>
                    </a:ext>
                  </a:extLst>
                </p14:cNvPr>
                <p14:cNvContentPartPr/>
                <p14:nvPr/>
              </p14:nvContentPartPr>
              <p14:xfrm>
                <a:off x="9157970" y="1467588"/>
                <a:ext cx="158760" cy="70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1E45865-ADA9-3D0B-8F62-00079CD77C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48970" y="1458948"/>
                  <a:ext cx="176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8AAD581-BFD2-A0E5-E573-5031D0604EE9}"/>
                    </a:ext>
                  </a:extLst>
                </p14:cNvPr>
                <p14:cNvContentPartPr/>
                <p14:nvPr/>
              </p14:nvContentPartPr>
              <p14:xfrm>
                <a:off x="9173450" y="2356428"/>
                <a:ext cx="75240" cy="307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8AAD581-BFD2-A0E5-E573-5031D0604E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64450" y="2347428"/>
                  <a:ext cx="92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26E671A-41C5-E21A-14CC-6A0B03186979}"/>
                    </a:ext>
                  </a:extLst>
                </p14:cNvPr>
                <p14:cNvContentPartPr/>
                <p14:nvPr/>
              </p14:nvContentPartPr>
              <p14:xfrm>
                <a:off x="9115130" y="2654508"/>
                <a:ext cx="128880" cy="117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26E671A-41C5-E21A-14CC-6A0B0318697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06130" y="2645508"/>
                  <a:ext cx="146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C3A93B-C203-0246-732A-ED5230905C16}"/>
                    </a:ext>
                  </a:extLst>
                </p14:cNvPr>
                <p14:cNvContentPartPr/>
                <p14:nvPr/>
              </p14:nvContentPartPr>
              <p14:xfrm>
                <a:off x="5822570" y="443388"/>
                <a:ext cx="265680" cy="313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C3A93B-C203-0246-732A-ED5230905C1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13930" y="434748"/>
                  <a:ext cx="2833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4D9083-3268-CB84-C315-E7EF1DEB88D6}"/>
                    </a:ext>
                  </a:extLst>
                </p14:cNvPr>
                <p14:cNvContentPartPr/>
                <p14:nvPr/>
              </p14:nvContentPartPr>
              <p14:xfrm>
                <a:off x="5762450" y="776388"/>
                <a:ext cx="472320" cy="619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14D9083-3268-CB84-C315-E7EF1DEB88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53810" y="767748"/>
                  <a:ext cx="48996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15D5AF-4A84-A3F2-7A63-A0E9B5241B94}"/>
                    </a:ext>
                  </a:extLst>
                </p14:cNvPr>
                <p14:cNvContentPartPr/>
                <p14:nvPr/>
              </p14:nvContentPartPr>
              <p14:xfrm>
                <a:off x="5978090" y="1454988"/>
                <a:ext cx="360" cy="354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15D5AF-4A84-A3F2-7A63-A0E9B5241B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69090" y="1446348"/>
                  <a:ext cx="180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4DCD2B1-29EA-5665-2513-788EB94098BD}"/>
                    </a:ext>
                  </a:extLst>
                </p14:cNvPr>
                <p14:cNvContentPartPr/>
                <p14:nvPr/>
              </p14:nvContentPartPr>
              <p14:xfrm>
                <a:off x="5853170" y="1787268"/>
                <a:ext cx="352800" cy="338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4DCD2B1-29EA-5665-2513-788EB94098B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44170" y="1778628"/>
                  <a:ext cx="370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8ED21CA-4408-5BE9-17A4-90139E4127EA}"/>
                    </a:ext>
                  </a:extLst>
                </p14:cNvPr>
                <p14:cNvContentPartPr/>
                <p14:nvPr/>
              </p14:nvContentPartPr>
              <p14:xfrm>
                <a:off x="5879090" y="2245908"/>
                <a:ext cx="30960" cy="478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8ED21CA-4408-5BE9-17A4-90139E4127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70090" y="2237268"/>
                  <a:ext cx="486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4DBEBB0-29BC-4861-B116-60B0FE89C5C1}"/>
                    </a:ext>
                  </a:extLst>
                </p14:cNvPr>
                <p14:cNvContentPartPr/>
                <p14:nvPr/>
              </p14:nvContentPartPr>
              <p14:xfrm>
                <a:off x="5771450" y="2712108"/>
                <a:ext cx="238320" cy="237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4DBEBB0-29BC-4861-B116-60B0FE89C5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62450" y="2703108"/>
                  <a:ext cx="255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E4CB0AF-8B91-F91A-DD4F-39F770A02B9C}"/>
                    </a:ext>
                  </a:extLst>
                </p14:cNvPr>
                <p14:cNvContentPartPr/>
                <p14:nvPr/>
              </p14:nvContentPartPr>
              <p14:xfrm>
                <a:off x="5956490" y="2973108"/>
                <a:ext cx="21960" cy="389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E4CB0AF-8B91-F91A-DD4F-39F770A02B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47850" y="2964468"/>
                  <a:ext cx="396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5407AD0-6AAD-2CA4-CFE3-83FC8C2B9EC7}"/>
                    </a:ext>
                  </a:extLst>
                </p14:cNvPr>
                <p14:cNvContentPartPr/>
                <p14:nvPr/>
              </p14:nvContentPartPr>
              <p14:xfrm>
                <a:off x="5903930" y="3320508"/>
                <a:ext cx="254520" cy="275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5407AD0-6AAD-2CA4-CFE3-83FC8C2B9E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94930" y="3311508"/>
                  <a:ext cx="272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248864-C64D-5B43-7529-89DB0C3C9D93}"/>
                    </a:ext>
                  </a:extLst>
                </p14:cNvPr>
                <p14:cNvContentPartPr/>
                <p14:nvPr/>
              </p14:nvContentPartPr>
              <p14:xfrm>
                <a:off x="6516290" y="1682868"/>
                <a:ext cx="228600" cy="637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248864-C64D-5B43-7529-89DB0C3C9D9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7650" y="1674228"/>
                  <a:ext cx="24624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44A1F68-E661-36BA-90DB-BD51B077FBB0}"/>
                    </a:ext>
                  </a:extLst>
                </p14:cNvPr>
                <p14:cNvContentPartPr/>
                <p14:nvPr/>
              </p14:nvContentPartPr>
              <p14:xfrm>
                <a:off x="6774050" y="2037468"/>
                <a:ext cx="118800" cy="146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44A1F68-E661-36BA-90DB-BD51B077FB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65050" y="2028828"/>
                  <a:ext cx="136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3DDC90D-7565-7894-4894-9D469B95E409}"/>
                    </a:ext>
                  </a:extLst>
                </p14:cNvPr>
                <p14:cNvContentPartPr/>
                <p14:nvPr/>
              </p14:nvContentPartPr>
              <p14:xfrm>
                <a:off x="6935690" y="2036388"/>
                <a:ext cx="121320" cy="115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3DDC90D-7565-7894-4894-9D469B95E4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26690" y="2027388"/>
                  <a:ext cx="138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571FF5-38CC-423A-4FEC-7289F228F463}"/>
                    </a:ext>
                  </a:extLst>
                </p14:cNvPr>
                <p14:cNvContentPartPr/>
                <p14:nvPr/>
              </p14:nvContentPartPr>
              <p14:xfrm>
                <a:off x="7044050" y="1849548"/>
                <a:ext cx="91800" cy="285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571FF5-38CC-423A-4FEC-7289F228F4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35050" y="1840548"/>
                  <a:ext cx="109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DF0225-C381-A439-FDF3-9BB29807AB6D}"/>
                    </a:ext>
                  </a:extLst>
                </p14:cNvPr>
                <p14:cNvContentPartPr/>
                <p14:nvPr/>
              </p14:nvContentPartPr>
              <p14:xfrm>
                <a:off x="7055930" y="1879788"/>
                <a:ext cx="183600" cy="214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2DF0225-C381-A439-FDF3-9BB29807AB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46930" y="1871148"/>
                  <a:ext cx="201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E686B46-F098-F8DC-A505-FEE2B8775DCB}"/>
                    </a:ext>
                  </a:extLst>
                </p14:cNvPr>
                <p14:cNvContentPartPr/>
                <p14:nvPr/>
              </p14:nvContentPartPr>
              <p14:xfrm>
                <a:off x="7266170" y="1824708"/>
                <a:ext cx="379440" cy="226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E686B46-F098-F8DC-A505-FEE2B8775D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57170" y="1816068"/>
                  <a:ext cx="397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F680A7-45A0-04E3-AC30-1E20C28A032C}"/>
                    </a:ext>
                  </a:extLst>
                </p14:cNvPr>
                <p14:cNvContentPartPr/>
                <p14:nvPr/>
              </p14:nvContentPartPr>
              <p14:xfrm>
                <a:off x="7717610" y="3577908"/>
                <a:ext cx="875880" cy="847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F680A7-45A0-04E3-AC30-1E20C28A03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08970" y="3568908"/>
                  <a:ext cx="893520" cy="86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9F8A09C-8F46-BC5A-390B-81D9F72E80BE}"/>
                    </a:ext>
                  </a:extLst>
                </p14:cNvPr>
                <p14:cNvContentPartPr/>
                <p14:nvPr/>
              </p14:nvContentPartPr>
              <p14:xfrm>
                <a:off x="7757570" y="4277028"/>
                <a:ext cx="51120" cy="55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9F8A09C-8F46-BC5A-390B-81D9F72E80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48570" y="4268028"/>
                  <a:ext cx="68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2CB935-BF2C-D261-3665-8CECC665E81D}"/>
                    </a:ext>
                  </a:extLst>
                </p14:cNvPr>
                <p14:cNvContentPartPr/>
                <p14:nvPr/>
              </p14:nvContentPartPr>
              <p14:xfrm>
                <a:off x="7830290" y="4286748"/>
                <a:ext cx="138600" cy="98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2CB935-BF2C-D261-3665-8CECC665E8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21290" y="4278108"/>
                  <a:ext cx="156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C2CA9E-9142-9343-4161-A0CBC85E256C}"/>
                    </a:ext>
                  </a:extLst>
                </p14:cNvPr>
                <p14:cNvContentPartPr/>
                <p14:nvPr/>
              </p14:nvContentPartPr>
              <p14:xfrm>
                <a:off x="7419530" y="4531908"/>
                <a:ext cx="978480" cy="227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C2CA9E-9142-9343-4161-A0CBC85E256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10890" y="4523268"/>
                  <a:ext cx="996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6C95B5A-2EED-54A8-B0C3-5A921D8F0EB5}"/>
                    </a:ext>
                  </a:extLst>
                </p14:cNvPr>
                <p14:cNvContentPartPr/>
                <p14:nvPr/>
              </p14:nvContentPartPr>
              <p14:xfrm>
                <a:off x="7531130" y="4650348"/>
                <a:ext cx="20160" cy="720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6C95B5A-2EED-54A8-B0C3-5A921D8F0E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22490" y="4641708"/>
                  <a:ext cx="3780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AD95C3-6F98-ACBF-BBE3-A5CABC2C9E85}"/>
                    </a:ext>
                  </a:extLst>
                </p14:cNvPr>
                <p14:cNvContentPartPr/>
                <p14:nvPr/>
              </p14:nvContentPartPr>
              <p14:xfrm>
                <a:off x="7561010" y="5308788"/>
                <a:ext cx="906120" cy="48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AD95C3-6F98-ACBF-BBE3-A5CABC2C9E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52370" y="5300148"/>
                  <a:ext cx="923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445F1A-16FB-DA87-3E6D-5419324E7358}"/>
                    </a:ext>
                  </a:extLst>
                </p14:cNvPr>
                <p14:cNvContentPartPr/>
                <p14:nvPr/>
              </p14:nvContentPartPr>
              <p14:xfrm>
                <a:off x="8317370" y="4703988"/>
                <a:ext cx="40320" cy="626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445F1A-16FB-DA87-3E6D-5419324E73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08730" y="4694988"/>
                  <a:ext cx="579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82C7A7-E417-802D-B67F-46E82D2BAE7F}"/>
                    </a:ext>
                  </a:extLst>
                </p14:cNvPr>
                <p14:cNvContentPartPr/>
                <p14:nvPr/>
              </p14:nvContentPartPr>
              <p14:xfrm>
                <a:off x="8621570" y="4953828"/>
                <a:ext cx="152640" cy="228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82C7A7-E417-802D-B67F-46E82D2BAE7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12570" y="4944828"/>
                  <a:ext cx="170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C0AFB5-EDCD-C7F1-FBDD-ED724D0877C5}"/>
                    </a:ext>
                  </a:extLst>
                </p14:cNvPr>
                <p14:cNvContentPartPr/>
                <p14:nvPr/>
              </p14:nvContentPartPr>
              <p14:xfrm>
                <a:off x="8799770" y="4975788"/>
                <a:ext cx="203040" cy="214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C0AFB5-EDCD-C7F1-FBDD-ED724D0877C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91130" y="4967148"/>
                  <a:ext cx="220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9B1D68-072A-8AA2-549B-90422ADC20F6}"/>
                    </a:ext>
                  </a:extLst>
                </p14:cNvPr>
                <p14:cNvContentPartPr/>
                <p14:nvPr/>
              </p14:nvContentPartPr>
              <p14:xfrm>
                <a:off x="8875010" y="5041668"/>
                <a:ext cx="154800" cy="51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9B1D68-072A-8AA2-549B-90422ADC20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66010" y="5032668"/>
                  <a:ext cx="172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E53C60D-44FD-3DCB-D86C-9AF6E1E9A689}"/>
                    </a:ext>
                  </a:extLst>
                </p14:cNvPr>
                <p14:cNvContentPartPr/>
                <p14:nvPr/>
              </p14:nvContentPartPr>
              <p14:xfrm>
                <a:off x="9113690" y="4944108"/>
                <a:ext cx="124200" cy="205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E53C60D-44FD-3DCB-D86C-9AF6E1E9A6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5050" y="4935468"/>
                  <a:ext cx="141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599AE36-BE1C-EA23-2F9C-10B1F00A848F}"/>
                    </a:ext>
                  </a:extLst>
                </p14:cNvPr>
                <p14:cNvContentPartPr/>
                <p14:nvPr/>
              </p14:nvContentPartPr>
              <p14:xfrm>
                <a:off x="8669450" y="4560708"/>
                <a:ext cx="177840" cy="237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599AE36-BE1C-EA23-2F9C-10B1F00A84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60810" y="4551708"/>
                  <a:ext cx="195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CAC2DF9-7467-C38A-007E-9F2EEB4C1C15}"/>
                    </a:ext>
                  </a:extLst>
                </p14:cNvPr>
                <p14:cNvContentPartPr/>
                <p14:nvPr/>
              </p14:nvContentPartPr>
              <p14:xfrm>
                <a:off x="8704010" y="4697508"/>
                <a:ext cx="101880" cy="31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CAC2DF9-7467-C38A-007E-9F2EEB4C1C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95010" y="4688868"/>
                  <a:ext cx="119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CCE64CE-E0F4-1BD1-DF8A-9E880A11DBC3}"/>
                    </a:ext>
                  </a:extLst>
                </p14:cNvPr>
                <p14:cNvContentPartPr/>
                <p14:nvPr/>
              </p14:nvContentPartPr>
              <p14:xfrm>
                <a:off x="8905970" y="4562508"/>
                <a:ext cx="149760" cy="187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CCE64CE-E0F4-1BD1-DF8A-9E880A11DB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96970" y="4553508"/>
                  <a:ext cx="167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BC5A78-943C-510E-6320-C93E2D27680A}"/>
                    </a:ext>
                  </a:extLst>
                </p14:cNvPr>
                <p14:cNvContentPartPr/>
                <p14:nvPr/>
              </p14:nvContentPartPr>
              <p14:xfrm>
                <a:off x="9126290" y="4542708"/>
                <a:ext cx="200880" cy="226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BC5A78-943C-510E-6320-C93E2D27680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17650" y="4533708"/>
                  <a:ext cx="218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0EF8DC-6D78-F997-4806-6C3E316B67DB}"/>
                    </a:ext>
                  </a:extLst>
                </p14:cNvPr>
                <p14:cNvContentPartPr/>
                <p14:nvPr/>
              </p14:nvContentPartPr>
              <p14:xfrm>
                <a:off x="7942610" y="5034108"/>
                <a:ext cx="294120" cy="513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0EF8DC-6D78-F997-4806-6C3E316B67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33610" y="5025468"/>
                  <a:ext cx="3117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902A896-FACC-C11F-7CF0-F4D543CD91A5}"/>
                    </a:ext>
                  </a:extLst>
                </p14:cNvPr>
                <p14:cNvContentPartPr/>
                <p14:nvPr/>
              </p14:nvContentPartPr>
              <p14:xfrm>
                <a:off x="8308370" y="5526588"/>
                <a:ext cx="146880" cy="165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902A896-FACC-C11F-7CF0-F4D543CD91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99370" y="5517588"/>
                  <a:ext cx="164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AFA853E-C4EB-2721-3BB6-4D421444C00E}"/>
                    </a:ext>
                  </a:extLst>
                </p14:cNvPr>
                <p14:cNvContentPartPr/>
                <p14:nvPr/>
              </p14:nvContentPartPr>
              <p14:xfrm>
                <a:off x="8479370" y="5506068"/>
                <a:ext cx="106560" cy="135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AFA853E-C4EB-2721-3BB6-4D421444C00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70370" y="5497428"/>
                  <a:ext cx="124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27ACCB6-72BF-A0C2-9B6D-6810A74121B7}"/>
                    </a:ext>
                  </a:extLst>
                </p14:cNvPr>
                <p14:cNvContentPartPr/>
                <p14:nvPr/>
              </p14:nvContentPartPr>
              <p14:xfrm>
                <a:off x="8644610" y="5469708"/>
                <a:ext cx="88920" cy="167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27ACCB6-72BF-A0C2-9B6D-6810A74121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35970" y="5461068"/>
                  <a:ext cx="106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FE4104-8F65-F649-8A1D-8E11A8DC28A6}"/>
                    </a:ext>
                  </a:extLst>
                </p14:cNvPr>
                <p14:cNvContentPartPr/>
                <p14:nvPr/>
              </p14:nvContentPartPr>
              <p14:xfrm>
                <a:off x="8806610" y="5465748"/>
                <a:ext cx="162720" cy="143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FE4104-8F65-F649-8A1D-8E11A8DC28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97970" y="5456748"/>
                  <a:ext cx="180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2E359D-B5A7-1CA9-2727-F59DEBF32E34}"/>
                    </a:ext>
                  </a:extLst>
                </p14:cNvPr>
                <p14:cNvContentPartPr/>
                <p14:nvPr/>
              </p14:nvContentPartPr>
              <p14:xfrm>
                <a:off x="8976890" y="5394828"/>
                <a:ext cx="154080" cy="219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2E359D-B5A7-1CA9-2727-F59DEBF32E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68250" y="5385828"/>
                  <a:ext cx="171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76350ED-F3C5-F5FB-5467-50C0003C83C6}"/>
                    </a:ext>
                  </a:extLst>
                </p14:cNvPr>
                <p14:cNvContentPartPr/>
                <p14:nvPr/>
              </p14:nvContentPartPr>
              <p14:xfrm>
                <a:off x="8557130" y="5783988"/>
                <a:ext cx="135000" cy="203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76350ED-F3C5-F5FB-5467-50C0003C83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48130" y="5775348"/>
                  <a:ext cx="152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D468C0-EF54-B431-7FA2-AAA108CF518A}"/>
                    </a:ext>
                  </a:extLst>
                </p14:cNvPr>
                <p14:cNvContentPartPr/>
                <p14:nvPr/>
              </p14:nvContentPartPr>
              <p14:xfrm>
                <a:off x="8702210" y="5828988"/>
                <a:ext cx="136080" cy="117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D468C0-EF54-B431-7FA2-AAA108CF518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93210" y="5820348"/>
                  <a:ext cx="153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57575C0-398A-A8A5-15FF-37E604D8E3E5}"/>
                    </a:ext>
                  </a:extLst>
                </p14:cNvPr>
                <p14:cNvContentPartPr/>
                <p14:nvPr/>
              </p14:nvContentPartPr>
              <p14:xfrm>
                <a:off x="8895530" y="5697948"/>
                <a:ext cx="348120" cy="251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57575C0-398A-A8A5-15FF-37E604D8E3E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86890" y="5689308"/>
                  <a:ext cx="365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073AAAF-6C32-0B5A-17AD-31E2D412B02C}"/>
                    </a:ext>
                  </a:extLst>
                </p14:cNvPr>
                <p14:cNvContentPartPr/>
                <p14:nvPr/>
              </p14:nvContentPartPr>
              <p14:xfrm>
                <a:off x="9213770" y="5743668"/>
                <a:ext cx="263520" cy="153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073AAAF-6C32-0B5A-17AD-31E2D412B02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05130" y="5735028"/>
                  <a:ext cx="281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BA3CBB-5524-6F38-AFCC-860A71D544A8}"/>
                    </a:ext>
                  </a:extLst>
                </p14:cNvPr>
                <p14:cNvContentPartPr/>
                <p14:nvPr/>
              </p14:nvContentPartPr>
              <p14:xfrm>
                <a:off x="9494210" y="5721708"/>
                <a:ext cx="139320" cy="152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BA3CBB-5524-6F38-AFCC-860A71D544A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85210" y="5713068"/>
                  <a:ext cx="156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C9B96D-3B78-C44E-76F1-4F8E0C4C7D71}"/>
                    </a:ext>
                  </a:extLst>
                </p14:cNvPr>
                <p14:cNvContentPartPr/>
                <p14:nvPr/>
              </p14:nvContentPartPr>
              <p14:xfrm>
                <a:off x="8382530" y="2996148"/>
                <a:ext cx="1705680" cy="1116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C9B96D-3B78-C44E-76F1-4F8E0C4C7D7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73530" y="2987148"/>
                  <a:ext cx="1723320" cy="11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F36522-D216-CE32-BDD9-7DD7DDED0857}"/>
                    </a:ext>
                  </a:extLst>
                </p14:cNvPr>
                <p14:cNvContentPartPr/>
                <p14:nvPr/>
              </p14:nvContentPartPr>
              <p14:xfrm>
                <a:off x="8891930" y="3289548"/>
                <a:ext cx="15444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F36522-D216-CE32-BDD9-7DD7DDED08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83290" y="3280908"/>
                  <a:ext cx="172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677DD6-BF29-75C0-9132-0D5D1EF8C2F8}"/>
                    </a:ext>
                  </a:extLst>
                </p14:cNvPr>
                <p14:cNvContentPartPr/>
                <p14:nvPr/>
              </p14:nvContentPartPr>
              <p14:xfrm>
                <a:off x="9155090" y="3370908"/>
                <a:ext cx="165960" cy="159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677DD6-BF29-75C0-9132-0D5D1EF8C2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46090" y="3361908"/>
                  <a:ext cx="183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A545A55-C4C9-78FF-9694-14200624F990}"/>
                    </a:ext>
                  </a:extLst>
                </p14:cNvPr>
                <p14:cNvContentPartPr/>
                <p14:nvPr/>
              </p14:nvContentPartPr>
              <p14:xfrm>
                <a:off x="7929290" y="5595348"/>
                <a:ext cx="293040" cy="403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A545A55-C4C9-78FF-9694-14200624F9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20650" y="5586348"/>
                  <a:ext cx="3106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A9CD00F-5642-A579-CE50-E4DB36F7F509}"/>
                    </a:ext>
                  </a:extLst>
                </p14:cNvPr>
                <p14:cNvContentPartPr/>
                <p14:nvPr/>
              </p14:nvContentPartPr>
              <p14:xfrm>
                <a:off x="6459770" y="3186228"/>
                <a:ext cx="1661760" cy="2752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A9CD00F-5642-A579-CE50-E4DB36F7F5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50770" y="3177588"/>
                  <a:ext cx="167940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956BAFB-2AAC-F9B5-D849-F8C1C6AA454F}"/>
                    </a:ext>
                  </a:extLst>
                </p14:cNvPr>
                <p14:cNvContentPartPr/>
                <p14:nvPr/>
              </p14:nvContentPartPr>
              <p14:xfrm>
                <a:off x="6395690" y="3042228"/>
                <a:ext cx="119880" cy="240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956BAFB-2AAC-F9B5-D849-F8C1C6AA45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87050" y="3033588"/>
                  <a:ext cx="137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425F22D-9F25-BF16-7BC7-92BDA2EA5769}"/>
                    </a:ext>
                  </a:extLst>
                </p14:cNvPr>
                <p14:cNvContentPartPr/>
                <p14:nvPr/>
              </p14:nvContentPartPr>
              <p14:xfrm>
                <a:off x="6687650" y="255828"/>
                <a:ext cx="106200" cy="701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425F22D-9F25-BF16-7BC7-92BDA2EA57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78650" y="246828"/>
                  <a:ext cx="12384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AB49098-29C5-0F6B-546F-BD08EBC5CFCB}"/>
                    </a:ext>
                  </a:extLst>
                </p14:cNvPr>
                <p14:cNvContentPartPr/>
                <p14:nvPr/>
              </p14:nvContentPartPr>
              <p14:xfrm>
                <a:off x="6802850" y="1632108"/>
                <a:ext cx="45360" cy="722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AB49098-29C5-0F6B-546F-BD08EBC5CFC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94210" y="1623108"/>
                  <a:ext cx="6300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40FCA6F-70CD-9C78-C97B-9DBB9950B817}"/>
                    </a:ext>
                  </a:extLst>
                </p14:cNvPr>
                <p14:cNvContentPartPr/>
                <p14:nvPr/>
              </p14:nvContentPartPr>
              <p14:xfrm>
                <a:off x="6755690" y="2998668"/>
                <a:ext cx="88200" cy="1388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40FCA6F-70CD-9C78-C97B-9DBB9950B81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47050" y="2989668"/>
                  <a:ext cx="10584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32AB0F9-5872-320B-8AAC-63D6B8CBCF9F}"/>
                    </a:ext>
                  </a:extLst>
                </p14:cNvPr>
                <p14:cNvContentPartPr/>
                <p14:nvPr/>
              </p14:nvContentPartPr>
              <p14:xfrm>
                <a:off x="6823730" y="5083068"/>
                <a:ext cx="135000" cy="1296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32AB0F9-5872-320B-8AAC-63D6B8CBCF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15090" y="5074068"/>
                  <a:ext cx="152640" cy="13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C7F1035-11B8-21F0-BF37-2CE0BE42860D}"/>
                    </a:ext>
                  </a:extLst>
                </p14:cNvPr>
                <p14:cNvContentPartPr/>
                <p14:nvPr/>
              </p14:nvContentPartPr>
              <p14:xfrm>
                <a:off x="10256690" y="5297988"/>
                <a:ext cx="265320" cy="319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C7F1035-11B8-21F0-BF37-2CE0BE42860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48050" y="5288988"/>
                  <a:ext cx="282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1BFAFFC-61CF-FF79-85AE-49CD28CB1A00}"/>
                    </a:ext>
                  </a:extLst>
                </p14:cNvPr>
                <p14:cNvContentPartPr/>
                <p14:nvPr/>
              </p14:nvContentPartPr>
              <p14:xfrm>
                <a:off x="10286210" y="5494548"/>
                <a:ext cx="168840" cy="12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1BFAFFC-61CF-FF79-85AE-49CD28CB1A0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77210" y="5485548"/>
                  <a:ext cx="186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D7DCEAE-2A32-9703-09C3-01B176E26F87}"/>
                    </a:ext>
                  </a:extLst>
                </p14:cNvPr>
                <p14:cNvContentPartPr/>
                <p14:nvPr/>
              </p14:nvContentPartPr>
              <p14:xfrm>
                <a:off x="10572770" y="5271348"/>
                <a:ext cx="483480" cy="226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D7DCEAE-2A32-9703-09C3-01B176E26F8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63770" y="5262348"/>
                  <a:ext cx="501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32AEE63-F733-258C-DDBD-1A5264C31D60}"/>
                    </a:ext>
                  </a:extLst>
                </p14:cNvPr>
                <p14:cNvContentPartPr/>
                <p14:nvPr/>
              </p14:nvContentPartPr>
              <p14:xfrm>
                <a:off x="8061770" y="5278188"/>
                <a:ext cx="1682640" cy="984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32AEE63-F733-258C-DDBD-1A5264C31D6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52770" y="5269188"/>
                  <a:ext cx="170028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4B1461-038A-A654-2D12-9ECDAE64604B}"/>
                    </a:ext>
                  </a:extLst>
                </p14:cNvPr>
                <p14:cNvContentPartPr/>
                <p14:nvPr/>
              </p14:nvContentPartPr>
              <p14:xfrm>
                <a:off x="5958290" y="3745668"/>
                <a:ext cx="2042640" cy="2163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4B1461-038A-A654-2D12-9ECDAE6460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49650" y="3737028"/>
                  <a:ext cx="2060280" cy="21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6D87E30-FFD1-7C88-4B6C-8D9255F298C3}"/>
                    </a:ext>
                  </a:extLst>
                </p14:cNvPr>
                <p14:cNvContentPartPr/>
                <p14:nvPr/>
              </p14:nvContentPartPr>
              <p14:xfrm>
                <a:off x="5842010" y="3657828"/>
                <a:ext cx="223200" cy="279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6D87E30-FFD1-7C88-4B6C-8D9255F298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33010" y="3648828"/>
                  <a:ext cx="240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6887F58-A7FA-77FB-BDCB-2D5EFF6CDE14}"/>
                    </a:ext>
                  </a:extLst>
                </p14:cNvPr>
                <p14:cNvContentPartPr/>
                <p14:nvPr/>
              </p14:nvContentPartPr>
              <p14:xfrm>
                <a:off x="3391850" y="5291508"/>
                <a:ext cx="346320" cy="448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6887F58-A7FA-77FB-BDCB-2D5EFF6CDE1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82850" y="5282868"/>
                  <a:ext cx="3639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443117-D61F-19BC-72CA-DF25223FFDED}"/>
                    </a:ext>
                  </a:extLst>
                </p14:cNvPr>
                <p14:cNvContentPartPr/>
                <p14:nvPr/>
              </p14:nvContentPartPr>
              <p14:xfrm>
                <a:off x="3716210" y="5307348"/>
                <a:ext cx="305640" cy="252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443117-D61F-19BC-72CA-DF25223FFDE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07570" y="5298708"/>
                  <a:ext cx="323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03F9BE2-D993-F1AD-2A79-180A0C0E2DAB}"/>
                    </a:ext>
                  </a:extLst>
                </p14:cNvPr>
                <p14:cNvContentPartPr/>
                <p14:nvPr/>
              </p14:nvContentPartPr>
              <p14:xfrm>
                <a:off x="4119410" y="5168388"/>
                <a:ext cx="289080" cy="374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03F9BE2-D993-F1AD-2A79-180A0C0E2DA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10770" y="5159748"/>
                  <a:ext cx="3067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264DB5C-7F4D-E199-E3C7-1AC0F8B54C1C}"/>
                    </a:ext>
                  </a:extLst>
                </p14:cNvPr>
                <p14:cNvContentPartPr/>
                <p14:nvPr/>
              </p14:nvContentPartPr>
              <p14:xfrm>
                <a:off x="2244530" y="3440028"/>
                <a:ext cx="378000" cy="464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264DB5C-7F4D-E199-E3C7-1AC0F8B54C1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35530" y="3431388"/>
                  <a:ext cx="3956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720F128-BD64-CE46-51EB-45592A21BEA4}"/>
                    </a:ext>
                  </a:extLst>
                </p14:cNvPr>
                <p14:cNvContentPartPr/>
                <p14:nvPr/>
              </p14:nvContentPartPr>
              <p14:xfrm>
                <a:off x="2370530" y="3619668"/>
                <a:ext cx="288360" cy="87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720F128-BD64-CE46-51EB-45592A21BEA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61530" y="3611028"/>
                  <a:ext cx="306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882C0B5-03E8-2331-98E7-37179F25E614}"/>
                    </a:ext>
                  </a:extLst>
                </p14:cNvPr>
                <p14:cNvContentPartPr/>
                <p14:nvPr/>
              </p14:nvContentPartPr>
              <p14:xfrm>
                <a:off x="2686970" y="3421308"/>
                <a:ext cx="239400" cy="383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882C0B5-03E8-2331-98E7-37179F25E6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78330" y="3412668"/>
                  <a:ext cx="2570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C43B074-E94C-EDBE-7BA6-CB378C3C9266}"/>
                    </a:ext>
                  </a:extLst>
                </p14:cNvPr>
                <p14:cNvContentPartPr/>
                <p14:nvPr/>
              </p14:nvContentPartPr>
              <p14:xfrm>
                <a:off x="3047690" y="3395748"/>
                <a:ext cx="391320" cy="265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C43B074-E94C-EDBE-7BA6-CB378C3C92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39050" y="3386748"/>
                  <a:ext cx="408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F50586E-B982-AC4E-F729-8A1B696B01C8}"/>
                    </a:ext>
                  </a:extLst>
                </p14:cNvPr>
                <p14:cNvContentPartPr/>
                <p14:nvPr/>
              </p14:nvContentPartPr>
              <p14:xfrm>
                <a:off x="2347490" y="4041228"/>
                <a:ext cx="306360" cy="88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F50586E-B982-AC4E-F729-8A1B696B01C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38490" y="4032588"/>
                  <a:ext cx="324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9FB8D6D-9B5C-6456-D0B5-99CCDA632E7F}"/>
                    </a:ext>
                  </a:extLst>
                </p14:cNvPr>
                <p14:cNvContentPartPr/>
                <p14:nvPr/>
              </p14:nvContentPartPr>
              <p14:xfrm>
                <a:off x="2898290" y="3973188"/>
                <a:ext cx="218880" cy="58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9FB8D6D-9B5C-6456-D0B5-99CCDA632E7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89290" y="3964548"/>
                  <a:ext cx="236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5ADCEED-18FB-88AC-1295-88EE37BF9425}"/>
                    </a:ext>
                  </a:extLst>
                </p14:cNvPr>
                <p14:cNvContentPartPr/>
                <p14:nvPr/>
              </p14:nvContentPartPr>
              <p14:xfrm>
                <a:off x="3362330" y="3847188"/>
                <a:ext cx="334800" cy="91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5ADCEED-18FB-88AC-1295-88EE37BF942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53330" y="3838548"/>
                  <a:ext cx="352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65D907F-E46A-6E7A-2DF2-4FFB9FBF232E}"/>
                    </a:ext>
                  </a:extLst>
                </p14:cNvPr>
                <p14:cNvContentPartPr/>
                <p14:nvPr/>
              </p14:nvContentPartPr>
              <p14:xfrm>
                <a:off x="766370" y="4619028"/>
                <a:ext cx="1306440" cy="1199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65D907F-E46A-6E7A-2DF2-4FFB9FBF232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7730" y="4610388"/>
                  <a:ext cx="1324080" cy="12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B2BB9EF-90C1-1147-BECD-034F469EA455}"/>
                    </a:ext>
                  </a:extLst>
                </p14:cNvPr>
                <p14:cNvContentPartPr/>
                <p14:nvPr/>
              </p14:nvContentPartPr>
              <p14:xfrm>
                <a:off x="1086410" y="5151108"/>
                <a:ext cx="154800" cy="237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B2BB9EF-90C1-1147-BECD-034F469EA4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7410" y="5142468"/>
                  <a:ext cx="172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FAABE3-E3AC-A54A-015F-E2E008916463}"/>
                    </a:ext>
                  </a:extLst>
                </p14:cNvPr>
                <p14:cNvContentPartPr/>
                <p14:nvPr/>
              </p14:nvContentPartPr>
              <p14:xfrm>
                <a:off x="1189730" y="5135988"/>
                <a:ext cx="294120" cy="284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FAABE3-E3AC-A54A-015F-E2E00891646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81090" y="5127348"/>
                  <a:ext cx="311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1C747FD-DE9F-7CE4-C6BB-7A6DE7E271DD}"/>
                    </a:ext>
                  </a:extLst>
                </p14:cNvPr>
                <p14:cNvContentPartPr/>
                <p14:nvPr/>
              </p14:nvContentPartPr>
              <p14:xfrm>
                <a:off x="1505450" y="5070108"/>
                <a:ext cx="87840" cy="258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1C747FD-DE9F-7CE4-C6BB-7A6DE7E271D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96810" y="5061468"/>
                  <a:ext cx="105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B9FF87B-0CBE-7226-DB47-6E8CF3C5AEC1}"/>
                    </a:ext>
                  </a:extLst>
                </p14:cNvPr>
                <p14:cNvContentPartPr/>
                <p14:nvPr/>
              </p14:nvContentPartPr>
              <p14:xfrm>
                <a:off x="1804970" y="4860588"/>
                <a:ext cx="537120" cy="252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B9FF87B-0CBE-7226-DB47-6E8CF3C5AEC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96330" y="4851948"/>
                  <a:ext cx="554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D3E4858-C133-9F98-D644-E190A6661757}"/>
                    </a:ext>
                  </a:extLst>
                </p14:cNvPr>
                <p14:cNvContentPartPr/>
                <p14:nvPr/>
              </p14:nvContentPartPr>
              <p14:xfrm>
                <a:off x="2310770" y="4157508"/>
                <a:ext cx="1550880" cy="1368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D3E4858-C133-9F98-D644-E190A666175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02130" y="4148508"/>
                  <a:ext cx="1568520" cy="13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BFB30BD-B676-050E-3D60-08D73F14F19F}"/>
                    </a:ext>
                  </a:extLst>
                </p14:cNvPr>
                <p14:cNvContentPartPr/>
                <p14:nvPr/>
              </p14:nvContentPartPr>
              <p14:xfrm>
                <a:off x="2634050" y="4607148"/>
                <a:ext cx="743400" cy="431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BFB30BD-B676-050E-3D60-08D73F14F19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25050" y="4598508"/>
                  <a:ext cx="7610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F567C5A-60DC-F20E-057A-6DD2EB0EF205}"/>
                    </a:ext>
                  </a:extLst>
                </p14:cNvPr>
                <p14:cNvContentPartPr/>
                <p14:nvPr/>
              </p14:nvContentPartPr>
              <p14:xfrm>
                <a:off x="3520730" y="4409868"/>
                <a:ext cx="780480" cy="178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F567C5A-60DC-F20E-057A-6DD2EB0EF20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11730" y="4401228"/>
                  <a:ext cx="798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3F0D047-C0D0-EA08-98EB-ABF9DE6BF525}"/>
                    </a:ext>
                  </a:extLst>
                </p14:cNvPr>
                <p14:cNvContentPartPr/>
                <p14:nvPr/>
              </p14:nvContentPartPr>
              <p14:xfrm>
                <a:off x="4070090" y="4336068"/>
                <a:ext cx="183600" cy="263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3F0D047-C0D0-EA08-98EB-ABF9DE6BF52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61450" y="4327068"/>
                  <a:ext cx="2012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C8CF8A5-6BC3-AE85-57C5-059FFE95FC19}"/>
                    </a:ext>
                  </a:extLst>
                </p14:cNvPr>
                <p14:cNvContentPartPr/>
                <p14:nvPr/>
              </p14:nvContentPartPr>
              <p14:xfrm>
                <a:off x="2074610" y="4188828"/>
                <a:ext cx="312480" cy="208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C8CF8A5-6BC3-AE85-57C5-059FFE95FC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65970" y="4179828"/>
                  <a:ext cx="330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7DE5B43-F416-80B3-6C1E-F79E87E33D2A}"/>
                    </a:ext>
                  </a:extLst>
                </p14:cNvPr>
                <p14:cNvContentPartPr/>
                <p14:nvPr/>
              </p14:nvContentPartPr>
              <p14:xfrm>
                <a:off x="2320490" y="4343988"/>
                <a:ext cx="98280" cy="51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7DE5B43-F416-80B3-6C1E-F79E87E33D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11490" y="4334988"/>
                  <a:ext cx="115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E3203B5-37EB-19C4-9794-96172C68D42C}"/>
                    </a:ext>
                  </a:extLst>
                </p14:cNvPr>
                <p14:cNvContentPartPr/>
                <p14:nvPr/>
              </p14:nvContentPartPr>
              <p14:xfrm>
                <a:off x="2174690" y="2912988"/>
                <a:ext cx="1773360" cy="1114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E3203B5-37EB-19C4-9794-96172C68D4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66050" y="2903988"/>
                  <a:ext cx="1791000" cy="11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C190DFA-B070-C09C-B757-53FDFE6AA2BB}"/>
                    </a:ext>
                  </a:extLst>
                </p14:cNvPr>
                <p14:cNvContentPartPr/>
                <p14:nvPr/>
              </p14:nvContentPartPr>
              <p14:xfrm>
                <a:off x="4375010" y="4031508"/>
                <a:ext cx="385560" cy="474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C190DFA-B070-C09C-B757-53FDFE6AA2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66370" y="4022508"/>
                  <a:ext cx="4032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878AE85-1823-3CDF-B132-82A0D37147E0}"/>
                    </a:ext>
                  </a:extLst>
                </p14:cNvPr>
                <p14:cNvContentPartPr/>
                <p14:nvPr/>
              </p14:nvContentPartPr>
              <p14:xfrm>
                <a:off x="4483010" y="4178388"/>
                <a:ext cx="97200" cy="209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878AE85-1823-3CDF-B132-82A0D37147E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74370" y="4169748"/>
                  <a:ext cx="114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2130B5F-F048-6853-4FC5-02F50876FF9F}"/>
                    </a:ext>
                  </a:extLst>
                </p14:cNvPr>
                <p14:cNvContentPartPr/>
                <p14:nvPr/>
              </p14:nvContentPartPr>
              <p14:xfrm>
                <a:off x="5748410" y="4098828"/>
                <a:ext cx="2137320" cy="1809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2130B5F-F048-6853-4FC5-02F50876FF9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39410" y="4090188"/>
                  <a:ext cx="2154960" cy="18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B2ABBC8-CEF9-732B-8CE5-336B18355E89}"/>
                    </a:ext>
                  </a:extLst>
                </p14:cNvPr>
                <p14:cNvContentPartPr/>
                <p14:nvPr/>
              </p14:nvContentPartPr>
              <p14:xfrm>
                <a:off x="6225410" y="4134468"/>
                <a:ext cx="2082960" cy="2000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B2ABBC8-CEF9-732B-8CE5-336B18355E8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16410" y="4125828"/>
                  <a:ext cx="2100600" cy="20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BA8FFC2-4B16-2637-6CC3-FC0858D3922F}"/>
                    </a:ext>
                  </a:extLst>
                </p14:cNvPr>
                <p14:cNvContentPartPr/>
                <p14:nvPr/>
              </p14:nvContentPartPr>
              <p14:xfrm>
                <a:off x="5941010" y="3903708"/>
                <a:ext cx="2244960" cy="2101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BA8FFC2-4B16-2637-6CC3-FC0858D3922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32370" y="3894708"/>
                  <a:ext cx="2262600" cy="21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D2E0C84-BD19-FC33-64F8-864E3C555673}"/>
                    </a:ext>
                  </a:extLst>
                </p14:cNvPr>
                <p14:cNvContentPartPr/>
                <p14:nvPr/>
              </p14:nvContentPartPr>
              <p14:xfrm>
                <a:off x="6324050" y="3694188"/>
                <a:ext cx="1915560" cy="2284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D2E0C84-BD19-FC33-64F8-864E3C55567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15410" y="3685188"/>
                  <a:ext cx="1933200" cy="23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FCF7BE-C732-1B11-18A5-61F617D94EA4}"/>
                    </a:ext>
                  </a:extLst>
                </p14:cNvPr>
                <p14:cNvContentPartPr/>
                <p14:nvPr/>
              </p14:nvContentPartPr>
              <p14:xfrm>
                <a:off x="6401090" y="3428148"/>
                <a:ext cx="1868040" cy="2324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FCF7BE-C732-1B11-18A5-61F617D94E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92450" y="3419508"/>
                  <a:ext cx="1885680" cy="23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6D0CAA-104A-650A-263E-707948D435F2}"/>
                    </a:ext>
                  </a:extLst>
                </p14:cNvPr>
                <p14:cNvContentPartPr/>
                <p14:nvPr/>
              </p14:nvContentPartPr>
              <p14:xfrm>
                <a:off x="6114170" y="3242388"/>
                <a:ext cx="1932480" cy="2352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6D0CAA-104A-650A-263E-707948D435F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05530" y="3233748"/>
                  <a:ext cx="1950120" cy="23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D520569-837B-D779-3D00-BAA63BB989AE}"/>
                    </a:ext>
                  </a:extLst>
                </p14:cNvPr>
                <p14:cNvContentPartPr/>
                <p14:nvPr/>
              </p14:nvContentPartPr>
              <p14:xfrm>
                <a:off x="6599450" y="3409788"/>
                <a:ext cx="1438200" cy="2288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D520569-837B-D779-3D00-BAA63BB989A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90450" y="3401148"/>
                  <a:ext cx="1455840" cy="23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E985EC9-1437-4D5A-22DF-6EDBB0DBBCA4}"/>
                    </a:ext>
                  </a:extLst>
                </p14:cNvPr>
                <p14:cNvContentPartPr/>
                <p14:nvPr/>
              </p14:nvContentPartPr>
              <p14:xfrm>
                <a:off x="6369770" y="3567108"/>
                <a:ext cx="1693080" cy="2037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E985EC9-1437-4D5A-22DF-6EDBB0DBBCA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60770" y="3558108"/>
                  <a:ext cx="1710720" cy="20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9592DC-25AC-5FEE-8F1F-AF3714737265}"/>
                    </a:ext>
                  </a:extLst>
                </p14:cNvPr>
                <p14:cNvContentPartPr/>
                <p14:nvPr/>
              </p14:nvContentPartPr>
              <p14:xfrm>
                <a:off x="5885930" y="3919548"/>
                <a:ext cx="2166840" cy="1845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9592DC-25AC-5FEE-8F1F-AF371473726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77290" y="3910548"/>
                  <a:ext cx="2184480" cy="18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6EEAFCE-AA17-D51B-4BD6-AF066FF20AA9}"/>
                    </a:ext>
                  </a:extLst>
                </p14:cNvPr>
                <p14:cNvContentPartPr/>
                <p14:nvPr/>
              </p14:nvContentPartPr>
              <p14:xfrm>
                <a:off x="6447890" y="3418428"/>
                <a:ext cx="1690560" cy="2313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6EEAFCE-AA17-D51B-4BD6-AF066FF20AA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38890" y="3409788"/>
                  <a:ext cx="1708200" cy="233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8C6F349-F31D-DE2D-03C9-55C7D9A32D5C}"/>
              </a:ext>
            </a:extLst>
          </p:cNvPr>
          <p:cNvGrpSpPr/>
          <p:nvPr/>
        </p:nvGrpSpPr>
        <p:grpSpPr>
          <a:xfrm>
            <a:off x="684290" y="2268948"/>
            <a:ext cx="2950200" cy="807120"/>
            <a:chOff x="684290" y="2268948"/>
            <a:chExt cx="2950200" cy="80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4928E4-A121-F946-E26C-4944D908A071}"/>
                    </a:ext>
                  </a:extLst>
                </p14:cNvPr>
                <p14:cNvContentPartPr/>
                <p14:nvPr/>
              </p14:nvContentPartPr>
              <p14:xfrm>
                <a:off x="684290" y="2268948"/>
                <a:ext cx="534960" cy="382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4928E4-A121-F946-E26C-4944D908A0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5650" y="2259948"/>
                  <a:ext cx="5526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AFE4D47-D1B4-C0D1-3E8A-5250CEC4985B}"/>
                    </a:ext>
                  </a:extLst>
                </p14:cNvPr>
                <p14:cNvContentPartPr/>
                <p14:nvPr/>
              </p14:nvContentPartPr>
              <p14:xfrm>
                <a:off x="754850" y="2674308"/>
                <a:ext cx="487080" cy="401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AFE4D47-D1B4-C0D1-3E8A-5250CEC4985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6210" y="2665668"/>
                  <a:ext cx="5047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87F37F-6913-D8E9-5A16-862D7D3C29EE}"/>
                    </a:ext>
                  </a:extLst>
                </p14:cNvPr>
                <p14:cNvContentPartPr/>
                <p14:nvPr/>
              </p14:nvContentPartPr>
              <p14:xfrm>
                <a:off x="783290" y="2419428"/>
                <a:ext cx="269640" cy="148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87F37F-6913-D8E9-5A16-862D7D3C29E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4650" y="2410428"/>
                  <a:ext cx="287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3F67F-E4D9-98B8-C68E-5B52FB2459B3}"/>
                    </a:ext>
                  </a:extLst>
                </p14:cNvPr>
                <p14:cNvContentPartPr/>
                <p14:nvPr/>
              </p14:nvContentPartPr>
              <p14:xfrm>
                <a:off x="758450" y="2372268"/>
                <a:ext cx="65520" cy="84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3F67F-E4D9-98B8-C68E-5B52FB2459B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9810" y="2363268"/>
                  <a:ext cx="83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03D3413-8B87-81A8-64E4-1E7BE6BEE44C}"/>
                    </a:ext>
                  </a:extLst>
                </p14:cNvPr>
                <p14:cNvContentPartPr/>
                <p14:nvPr/>
              </p14:nvContentPartPr>
              <p14:xfrm>
                <a:off x="934850" y="2351028"/>
                <a:ext cx="52920" cy="84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03D3413-8B87-81A8-64E4-1E7BE6BEE44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6210" y="2342028"/>
                  <a:ext cx="70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E8D7C6F-A6D2-9FEA-7EAA-3EA97B3C34B5}"/>
                    </a:ext>
                  </a:extLst>
                </p14:cNvPr>
                <p14:cNvContentPartPr/>
                <p14:nvPr/>
              </p14:nvContentPartPr>
              <p14:xfrm>
                <a:off x="1552610" y="2534628"/>
                <a:ext cx="2081880" cy="306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E8D7C6F-A6D2-9FEA-7EAA-3EA97B3C34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543610" y="2525988"/>
                  <a:ext cx="2099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5A11640-2499-596A-358C-64118242866A}"/>
                    </a:ext>
                  </a:extLst>
                </p14:cNvPr>
                <p14:cNvContentPartPr/>
                <p14:nvPr/>
              </p14:nvContentPartPr>
              <p14:xfrm>
                <a:off x="3226250" y="2450388"/>
                <a:ext cx="164880" cy="212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5A11640-2499-596A-358C-64118242866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17610" y="2441388"/>
                  <a:ext cx="18252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7D683BD-43E1-BCB8-2AFA-447A37100E52}"/>
              </a:ext>
            </a:extLst>
          </p:cNvPr>
          <p:cNvGrpSpPr/>
          <p:nvPr/>
        </p:nvGrpSpPr>
        <p:grpSpPr>
          <a:xfrm>
            <a:off x="3932570" y="2576028"/>
            <a:ext cx="403560" cy="699120"/>
            <a:chOff x="3932570" y="2576028"/>
            <a:chExt cx="403560" cy="69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3B1AE64-698A-B293-03CD-A33F50B55FAB}"/>
                    </a:ext>
                  </a:extLst>
                </p14:cNvPr>
                <p14:cNvContentPartPr/>
                <p14:nvPr/>
              </p14:nvContentPartPr>
              <p14:xfrm>
                <a:off x="3972530" y="2576028"/>
                <a:ext cx="363600" cy="572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3B1AE64-698A-B293-03CD-A33F50B55FA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63890" y="2567028"/>
                  <a:ext cx="38124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699A952-285B-A75B-2C15-C09A8B4F00F4}"/>
                    </a:ext>
                  </a:extLst>
                </p14:cNvPr>
                <p14:cNvContentPartPr/>
                <p14:nvPr/>
              </p14:nvContentPartPr>
              <p14:xfrm>
                <a:off x="3932570" y="2890308"/>
                <a:ext cx="220680" cy="384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699A952-285B-A75B-2C15-C09A8B4F00F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23930" y="2881668"/>
                  <a:ext cx="238320" cy="40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3859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AF14E7E-1E24-A194-AEF2-2A090299AA5F}"/>
                  </a:ext>
                </a:extLst>
              </p14:cNvPr>
              <p14:cNvContentPartPr/>
              <p14:nvPr/>
            </p14:nvContentPartPr>
            <p14:xfrm>
              <a:off x="5228570" y="1444548"/>
              <a:ext cx="1134000" cy="195552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AF14E7E-1E24-A194-AEF2-2A090299AA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9930" y="1435548"/>
                <a:ext cx="1151640" cy="197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EDC2446-538D-54B7-374F-C2264248F261}"/>
              </a:ext>
            </a:extLst>
          </p:cNvPr>
          <p:cNvGrpSpPr/>
          <p:nvPr/>
        </p:nvGrpSpPr>
        <p:grpSpPr>
          <a:xfrm>
            <a:off x="-195910" y="247548"/>
            <a:ext cx="12108960" cy="6458760"/>
            <a:chOff x="-195910" y="247548"/>
            <a:chExt cx="12108960" cy="64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02685FC-41B5-4BC0-C411-087522B9A603}"/>
                    </a:ext>
                  </a:extLst>
                </p14:cNvPr>
                <p14:cNvContentPartPr/>
                <p14:nvPr/>
              </p14:nvContentPartPr>
              <p14:xfrm>
                <a:off x="3322370" y="5959308"/>
                <a:ext cx="441720" cy="407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02685FC-41B5-4BC0-C411-087522B9A6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3730" y="5950308"/>
                  <a:ext cx="4593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1225392-8084-8B40-54DB-18AE9F2AB513}"/>
                    </a:ext>
                  </a:extLst>
                </p14:cNvPr>
                <p14:cNvContentPartPr/>
                <p14:nvPr/>
              </p14:nvContentPartPr>
              <p14:xfrm>
                <a:off x="3638810" y="6088548"/>
                <a:ext cx="204840" cy="251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1225392-8084-8B40-54DB-18AE9F2AB5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29810" y="6079908"/>
                  <a:ext cx="222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32406BA-022C-F488-5E6F-D61D276FC077}"/>
                    </a:ext>
                  </a:extLst>
                </p14:cNvPr>
                <p14:cNvContentPartPr/>
                <p14:nvPr/>
              </p14:nvContentPartPr>
              <p14:xfrm>
                <a:off x="3963530" y="6047868"/>
                <a:ext cx="307440" cy="232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32406BA-022C-F488-5E6F-D61D276FC0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54890" y="6039228"/>
                  <a:ext cx="325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13310B4-3AA5-C331-60E3-647958A6DA66}"/>
                    </a:ext>
                  </a:extLst>
                </p14:cNvPr>
                <p14:cNvContentPartPr/>
                <p14:nvPr/>
              </p14:nvContentPartPr>
              <p14:xfrm>
                <a:off x="4394810" y="6062628"/>
                <a:ext cx="383760" cy="229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13310B4-3AA5-C331-60E3-647958A6DA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86170" y="6053988"/>
                  <a:ext cx="401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A030D55-0681-DE9D-F828-DCB8453CAE63}"/>
                    </a:ext>
                  </a:extLst>
                </p14:cNvPr>
                <p14:cNvContentPartPr/>
                <p14:nvPr/>
              </p14:nvContentPartPr>
              <p14:xfrm>
                <a:off x="4846250" y="6014028"/>
                <a:ext cx="231120" cy="237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A030D55-0681-DE9D-F828-DCB8453CAE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37250" y="6005028"/>
                  <a:ext cx="248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B1563E8-5A94-6549-9E22-29B6B58AC2D3}"/>
                    </a:ext>
                  </a:extLst>
                </p14:cNvPr>
                <p14:cNvContentPartPr/>
                <p14:nvPr/>
              </p14:nvContentPartPr>
              <p14:xfrm>
                <a:off x="5113730" y="5918628"/>
                <a:ext cx="510480" cy="331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B1563E8-5A94-6549-9E22-29B6B58AC2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04730" y="5909628"/>
                  <a:ext cx="528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3DC95D4-2832-316B-14F4-F7B2A19C65DC}"/>
                    </a:ext>
                  </a:extLst>
                </p14:cNvPr>
                <p14:cNvContentPartPr/>
                <p14:nvPr/>
              </p14:nvContentPartPr>
              <p14:xfrm>
                <a:off x="2988290" y="3770868"/>
                <a:ext cx="18360" cy="296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3DC95D4-2832-316B-14F4-F7B2A19C65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79650" y="3762228"/>
                  <a:ext cx="36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6886C1-56FF-025D-CD1B-E3EAC51B6C9F}"/>
                    </a:ext>
                  </a:extLst>
                </p14:cNvPr>
                <p14:cNvContentPartPr/>
                <p14:nvPr/>
              </p14:nvContentPartPr>
              <p14:xfrm>
                <a:off x="2784530" y="3315468"/>
                <a:ext cx="717840" cy="694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6886C1-56FF-025D-CD1B-E3EAC51B6C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5890" y="3306468"/>
                  <a:ext cx="73548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4E2E48-95B4-6753-172B-C5E305218ABC}"/>
                    </a:ext>
                  </a:extLst>
                </p14:cNvPr>
                <p14:cNvContentPartPr/>
                <p14:nvPr/>
              </p14:nvContentPartPr>
              <p14:xfrm>
                <a:off x="3568970" y="3443628"/>
                <a:ext cx="256320" cy="580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4E2E48-95B4-6753-172B-C5E305218A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60330" y="3434628"/>
                  <a:ext cx="27396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42D3D2-178A-E827-512A-A9F62F68FC43}"/>
                    </a:ext>
                  </a:extLst>
                </p14:cNvPr>
                <p14:cNvContentPartPr/>
                <p14:nvPr/>
              </p14:nvContentPartPr>
              <p14:xfrm>
                <a:off x="3912050" y="3751068"/>
                <a:ext cx="168480" cy="117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42D3D2-178A-E827-512A-A9F62F68FC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03410" y="3742068"/>
                  <a:ext cx="186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FB25E1-258E-B174-7CB8-9D516D52BABB}"/>
                    </a:ext>
                  </a:extLst>
                </p14:cNvPr>
                <p14:cNvContentPartPr/>
                <p14:nvPr/>
              </p14:nvContentPartPr>
              <p14:xfrm>
                <a:off x="4149290" y="3531108"/>
                <a:ext cx="83160" cy="297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FB25E1-258E-B174-7CB8-9D516D52BA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40290" y="3522108"/>
                  <a:ext cx="1008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F7BD2F5-E9C0-D584-4FF8-78C6B7444D85}"/>
                    </a:ext>
                  </a:extLst>
                </p14:cNvPr>
                <p14:cNvContentPartPr/>
                <p14:nvPr/>
              </p14:nvContentPartPr>
              <p14:xfrm>
                <a:off x="4178450" y="3505188"/>
                <a:ext cx="352800" cy="311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F7BD2F5-E9C0-D584-4FF8-78C6B7444D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69810" y="3496548"/>
                  <a:ext cx="370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E919AA-D37E-7F2A-C5D4-AB670F098445}"/>
                    </a:ext>
                  </a:extLst>
                </p14:cNvPr>
                <p14:cNvContentPartPr/>
                <p14:nvPr/>
              </p14:nvContentPartPr>
              <p14:xfrm>
                <a:off x="4591370" y="3564588"/>
                <a:ext cx="157680" cy="273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E919AA-D37E-7F2A-C5D4-AB670F0984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2730" y="3555588"/>
                  <a:ext cx="1753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B93EDA-3684-0A33-3B16-72CA1EAB9F0D}"/>
                    </a:ext>
                  </a:extLst>
                </p14:cNvPr>
                <p14:cNvContentPartPr/>
                <p14:nvPr/>
              </p14:nvContentPartPr>
              <p14:xfrm>
                <a:off x="4789010" y="3603108"/>
                <a:ext cx="91440" cy="385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B93EDA-3684-0A33-3B16-72CA1EAB9F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80370" y="3594108"/>
                  <a:ext cx="1090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A4547D-A1CC-6623-A76A-BE0467782914}"/>
                    </a:ext>
                  </a:extLst>
                </p14:cNvPr>
                <p14:cNvContentPartPr/>
                <p14:nvPr/>
              </p14:nvContentPartPr>
              <p14:xfrm>
                <a:off x="4956050" y="3602388"/>
                <a:ext cx="56880" cy="147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A4547D-A1CC-6623-A76A-BE046778291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47050" y="3593748"/>
                  <a:ext cx="74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CA87CA-D424-312C-29D0-488F72BE610D}"/>
                    </a:ext>
                  </a:extLst>
                </p14:cNvPr>
                <p14:cNvContentPartPr/>
                <p14:nvPr/>
              </p14:nvContentPartPr>
              <p14:xfrm>
                <a:off x="5088530" y="3585468"/>
                <a:ext cx="175320" cy="135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CA87CA-D424-312C-29D0-488F72BE61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79530" y="3576828"/>
                  <a:ext cx="192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FAF5EA2-1087-A0BD-C634-2BC9DF7B82B0}"/>
                    </a:ext>
                  </a:extLst>
                </p14:cNvPr>
                <p14:cNvContentPartPr/>
                <p14:nvPr/>
              </p14:nvContentPartPr>
              <p14:xfrm>
                <a:off x="5298770" y="3571788"/>
                <a:ext cx="45360" cy="133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FAF5EA2-1087-A0BD-C634-2BC9DF7B82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90130" y="3563148"/>
                  <a:ext cx="63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CA7152-0538-1296-3A52-76F451C258ED}"/>
                    </a:ext>
                  </a:extLst>
                </p14:cNvPr>
                <p14:cNvContentPartPr/>
                <p14:nvPr/>
              </p14:nvContentPartPr>
              <p14:xfrm>
                <a:off x="5421170" y="3532908"/>
                <a:ext cx="236880" cy="202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CA7152-0538-1296-3A52-76F451C258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12530" y="3523908"/>
                  <a:ext cx="254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60B080D-6A73-EF40-D4B5-9DA060770824}"/>
                    </a:ext>
                  </a:extLst>
                </p14:cNvPr>
                <p14:cNvContentPartPr/>
                <p14:nvPr/>
              </p14:nvContentPartPr>
              <p14:xfrm>
                <a:off x="8513210" y="716988"/>
                <a:ext cx="235800" cy="364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60B080D-6A73-EF40-D4B5-9DA0607708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04570" y="708348"/>
                  <a:ext cx="2534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90A37C6-F3FB-441A-4042-AC1560B23B32}"/>
                    </a:ext>
                  </a:extLst>
                </p14:cNvPr>
                <p14:cNvContentPartPr/>
                <p14:nvPr/>
              </p14:nvContentPartPr>
              <p14:xfrm>
                <a:off x="8517530" y="880788"/>
                <a:ext cx="240840" cy="43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90A37C6-F3FB-441A-4042-AC1560B23B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08530" y="871788"/>
                  <a:ext cx="258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A489905-197A-DC45-2A9D-1C511461A9CC}"/>
                    </a:ext>
                  </a:extLst>
                </p14:cNvPr>
                <p14:cNvContentPartPr/>
                <p14:nvPr/>
              </p14:nvContentPartPr>
              <p14:xfrm>
                <a:off x="8891930" y="845868"/>
                <a:ext cx="266400" cy="38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A489905-197A-DC45-2A9D-1C511461A9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82930" y="837228"/>
                  <a:ext cx="284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412770-AA22-7C55-B907-281D19795722}"/>
                    </a:ext>
                  </a:extLst>
                </p14:cNvPr>
                <p14:cNvContentPartPr/>
                <p14:nvPr/>
              </p14:nvContentPartPr>
              <p14:xfrm>
                <a:off x="9284330" y="697188"/>
                <a:ext cx="163080" cy="371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412770-AA22-7C55-B907-281D197957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75330" y="688548"/>
                  <a:ext cx="180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3DAA8AD-E948-FC8F-5670-D148F6377EA6}"/>
                    </a:ext>
                  </a:extLst>
                </p14:cNvPr>
                <p14:cNvContentPartPr/>
                <p14:nvPr/>
              </p14:nvContentPartPr>
              <p14:xfrm>
                <a:off x="9605810" y="704748"/>
                <a:ext cx="118800" cy="327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3DAA8AD-E948-FC8F-5670-D148F6377E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97170" y="696108"/>
                  <a:ext cx="136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1C1F5D-1C15-5D98-FD47-8DECFC0F40CC}"/>
                    </a:ext>
                  </a:extLst>
                </p14:cNvPr>
                <p14:cNvContentPartPr/>
                <p14:nvPr/>
              </p14:nvContentPartPr>
              <p14:xfrm>
                <a:off x="9546770" y="1052148"/>
                <a:ext cx="521640" cy="25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1C1F5D-1C15-5D98-FD47-8DECFC0F40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38130" y="1043508"/>
                  <a:ext cx="53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E69165-E23F-99C1-AB03-BB97A3E4DD2D}"/>
                    </a:ext>
                  </a:extLst>
                </p14:cNvPr>
                <p14:cNvContentPartPr/>
                <p14:nvPr/>
              </p14:nvContentPartPr>
              <p14:xfrm>
                <a:off x="9536690" y="720948"/>
                <a:ext cx="361800" cy="36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E69165-E23F-99C1-AB03-BB97A3E4DD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27690" y="712308"/>
                  <a:ext cx="379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0DB561F-D2A9-FF41-752A-0705A4F9DF2B}"/>
                    </a:ext>
                  </a:extLst>
                </p14:cNvPr>
                <p14:cNvContentPartPr/>
                <p14:nvPr/>
              </p14:nvContentPartPr>
              <p14:xfrm>
                <a:off x="8066090" y="390468"/>
                <a:ext cx="2273400" cy="1095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0DB561F-D2A9-FF41-752A-0705A4F9DF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57450" y="381828"/>
                  <a:ext cx="229104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54F622-39E5-2750-11D0-7F298F2B19C8}"/>
                    </a:ext>
                  </a:extLst>
                </p14:cNvPr>
                <p14:cNvContentPartPr/>
                <p14:nvPr/>
              </p14:nvContentPartPr>
              <p14:xfrm>
                <a:off x="2725130" y="542748"/>
                <a:ext cx="173880" cy="523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54F622-39E5-2750-11D0-7F298F2B19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16490" y="533748"/>
                  <a:ext cx="1915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3EB6D5F-D2AD-BCB9-E10E-C807058CB41F}"/>
                    </a:ext>
                  </a:extLst>
                </p14:cNvPr>
                <p14:cNvContentPartPr/>
                <p14:nvPr/>
              </p14:nvContentPartPr>
              <p14:xfrm>
                <a:off x="2896490" y="842988"/>
                <a:ext cx="109080" cy="183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3EB6D5F-D2AD-BCB9-E10E-C807058CB4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87850" y="833988"/>
                  <a:ext cx="126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370818-2D59-EA5E-0A0D-33D6A73F88EC}"/>
                    </a:ext>
                  </a:extLst>
                </p14:cNvPr>
                <p14:cNvContentPartPr/>
                <p14:nvPr/>
              </p14:nvContentPartPr>
              <p14:xfrm>
                <a:off x="3076130" y="873228"/>
                <a:ext cx="91440" cy="167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370818-2D59-EA5E-0A0D-33D6A73F88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67130" y="864228"/>
                  <a:ext cx="109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EA5E58-E24C-C3D0-6930-E86C1952452E}"/>
                    </a:ext>
                  </a:extLst>
                </p14:cNvPr>
                <p14:cNvContentPartPr/>
                <p14:nvPr/>
              </p14:nvContentPartPr>
              <p14:xfrm>
                <a:off x="3348290" y="748668"/>
                <a:ext cx="255960" cy="364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EA5E58-E24C-C3D0-6930-E86C1952452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39290" y="739668"/>
                  <a:ext cx="273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A48AC5-3563-8948-5DE8-6873BB97B414}"/>
                    </a:ext>
                  </a:extLst>
                </p14:cNvPr>
                <p14:cNvContentPartPr/>
                <p14:nvPr/>
              </p14:nvContentPartPr>
              <p14:xfrm>
                <a:off x="3322730" y="607548"/>
                <a:ext cx="259560" cy="248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A48AC5-3563-8948-5DE8-6873BB97B4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13730" y="598908"/>
                  <a:ext cx="277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4E8EBE-9EB5-94A0-C269-8032C414AF2B}"/>
                    </a:ext>
                  </a:extLst>
                </p14:cNvPr>
                <p14:cNvContentPartPr/>
                <p14:nvPr/>
              </p14:nvContentPartPr>
              <p14:xfrm>
                <a:off x="3621530" y="895548"/>
                <a:ext cx="111960" cy="110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4E8EBE-9EB5-94A0-C269-8032C414AF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12890" y="886908"/>
                  <a:ext cx="129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4AB862-CFBF-1E30-BA67-0B1D4C07D647}"/>
                    </a:ext>
                  </a:extLst>
                </p14:cNvPr>
                <p14:cNvContentPartPr/>
                <p14:nvPr/>
              </p14:nvContentPartPr>
              <p14:xfrm>
                <a:off x="3778130" y="847668"/>
                <a:ext cx="166680" cy="185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4AB862-CFBF-1E30-BA67-0B1D4C07D6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69490" y="838668"/>
                  <a:ext cx="184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C5EAFD4-967F-415E-4414-B462D066B5B8}"/>
                    </a:ext>
                  </a:extLst>
                </p14:cNvPr>
                <p14:cNvContentPartPr/>
                <p14:nvPr/>
              </p14:nvContentPartPr>
              <p14:xfrm>
                <a:off x="3962450" y="769548"/>
                <a:ext cx="360" cy="37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C5EAFD4-967F-415E-4414-B462D066B5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53810" y="760548"/>
                  <a:ext cx="18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564259-92F6-E107-57A2-CDAE9F5C2830}"/>
                    </a:ext>
                  </a:extLst>
                </p14:cNvPr>
                <p14:cNvContentPartPr/>
                <p14:nvPr/>
              </p14:nvContentPartPr>
              <p14:xfrm>
                <a:off x="3977570" y="865308"/>
                <a:ext cx="215280" cy="233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564259-92F6-E107-57A2-CDAE9F5C28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68570" y="856668"/>
                  <a:ext cx="232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B2E4C3-8B17-F571-0246-4F3A7BAEFA55}"/>
                    </a:ext>
                  </a:extLst>
                </p14:cNvPr>
                <p14:cNvContentPartPr/>
                <p14:nvPr/>
              </p14:nvContentPartPr>
              <p14:xfrm>
                <a:off x="4180250" y="779268"/>
                <a:ext cx="304560" cy="208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B2E4C3-8B17-F571-0246-4F3A7BAEFA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71610" y="770628"/>
                  <a:ext cx="322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E457F9-6A0D-F4D1-1AFE-33F87CD41847}"/>
                    </a:ext>
                  </a:extLst>
                </p14:cNvPr>
                <p14:cNvContentPartPr/>
                <p14:nvPr/>
              </p14:nvContentPartPr>
              <p14:xfrm>
                <a:off x="4440170" y="796548"/>
                <a:ext cx="279720" cy="179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E457F9-6A0D-F4D1-1AFE-33F87CD4184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31530" y="787548"/>
                  <a:ext cx="297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A6CF11-8793-4525-924E-AFAF39F3A110}"/>
                    </a:ext>
                  </a:extLst>
                </p14:cNvPr>
                <p14:cNvContentPartPr/>
                <p14:nvPr/>
              </p14:nvContentPartPr>
              <p14:xfrm>
                <a:off x="2476370" y="247548"/>
                <a:ext cx="3048480" cy="1473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A6CF11-8793-4525-924E-AFAF39F3A1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67370" y="238548"/>
                  <a:ext cx="3066120" cy="14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C2ADB55-29B7-2FA9-5668-FE2C7EDE1FAA}"/>
                    </a:ext>
                  </a:extLst>
                </p14:cNvPr>
                <p14:cNvContentPartPr/>
                <p14:nvPr/>
              </p14:nvContentPartPr>
              <p14:xfrm>
                <a:off x="3205370" y="1820388"/>
                <a:ext cx="67680" cy="229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C2ADB55-29B7-2FA9-5668-FE2C7EDE1F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96370" y="1811388"/>
                  <a:ext cx="85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A0E53B7-E7D3-058E-6D37-92753981522E}"/>
                    </a:ext>
                  </a:extLst>
                </p14:cNvPr>
                <p14:cNvContentPartPr/>
                <p14:nvPr/>
              </p14:nvContentPartPr>
              <p14:xfrm>
                <a:off x="3120050" y="1593588"/>
                <a:ext cx="445680" cy="414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A0E53B7-E7D3-058E-6D37-92753981522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11050" y="1584948"/>
                  <a:ext cx="4633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BCF555-6C45-DBF6-14C7-E516C1A9A6CF}"/>
                    </a:ext>
                  </a:extLst>
                </p14:cNvPr>
                <p14:cNvContentPartPr/>
                <p14:nvPr/>
              </p14:nvContentPartPr>
              <p14:xfrm>
                <a:off x="3509930" y="1755948"/>
                <a:ext cx="241920" cy="188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BCF555-6C45-DBF6-14C7-E516C1A9A6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01290" y="1746948"/>
                  <a:ext cx="259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CB4889A-B525-7B5E-707E-3AD40323E473}"/>
                    </a:ext>
                  </a:extLst>
                </p14:cNvPr>
                <p14:cNvContentPartPr/>
                <p14:nvPr/>
              </p14:nvContentPartPr>
              <p14:xfrm>
                <a:off x="3800810" y="1726788"/>
                <a:ext cx="181080" cy="201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CB4889A-B525-7B5E-707E-3AD40323E4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1810" y="1717788"/>
                  <a:ext cx="198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FFE68D-DB10-0071-53EF-432FF73301D0}"/>
                    </a:ext>
                  </a:extLst>
                </p14:cNvPr>
                <p14:cNvContentPartPr/>
                <p14:nvPr/>
              </p14:nvContentPartPr>
              <p14:xfrm>
                <a:off x="4039850" y="1685028"/>
                <a:ext cx="206640" cy="214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FFE68D-DB10-0071-53EF-432FF73301D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0850" y="1676028"/>
                  <a:ext cx="224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96E9A23-55A4-9491-89A5-853EB98FFC17}"/>
                    </a:ext>
                  </a:extLst>
                </p14:cNvPr>
                <p14:cNvContentPartPr/>
                <p14:nvPr/>
              </p14:nvContentPartPr>
              <p14:xfrm>
                <a:off x="4325690" y="1537428"/>
                <a:ext cx="219960" cy="313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96E9A23-55A4-9491-89A5-853EB98FFC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17050" y="1528788"/>
                  <a:ext cx="2376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69B437-0DDC-5DE8-F67A-8FD925C495DA}"/>
                    </a:ext>
                  </a:extLst>
                </p14:cNvPr>
                <p14:cNvContentPartPr/>
                <p14:nvPr/>
              </p14:nvContentPartPr>
              <p14:xfrm>
                <a:off x="4387970" y="1949988"/>
                <a:ext cx="252720" cy="225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69B437-0DDC-5DE8-F67A-8FD925C495D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78970" y="1941348"/>
                  <a:ext cx="270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1C52B8-2A22-A0C5-51ED-6FEA6ABF1D7C}"/>
                    </a:ext>
                  </a:extLst>
                </p14:cNvPr>
                <p14:cNvContentPartPr/>
                <p14:nvPr/>
              </p14:nvContentPartPr>
              <p14:xfrm>
                <a:off x="4615130" y="1835148"/>
                <a:ext cx="582120" cy="269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1C52B8-2A22-A0C5-51ED-6FEA6ABF1D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06490" y="1826508"/>
                  <a:ext cx="599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32BBBF9-456D-6FBC-5E99-F123B467C253}"/>
                    </a:ext>
                  </a:extLst>
                </p14:cNvPr>
                <p14:cNvContentPartPr/>
                <p14:nvPr/>
              </p14:nvContentPartPr>
              <p14:xfrm>
                <a:off x="5168090" y="1841268"/>
                <a:ext cx="220320" cy="196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32BBBF9-456D-6FBC-5E99-F123B467C25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59450" y="1832628"/>
                  <a:ext cx="237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72BDBD-C319-3DE6-5FA8-596B5C98E0E8}"/>
                    </a:ext>
                  </a:extLst>
                </p14:cNvPr>
                <p14:cNvContentPartPr/>
                <p14:nvPr/>
              </p14:nvContentPartPr>
              <p14:xfrm>
                <a:off x="5421890" y="1723188"/>
                <a:ext cx="54360" cy="212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72BDBD-C319-3DE6-5FA8-596B5C98E0E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13250" y="1714188"/>
                  <a:ext cx="72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43FA0BE-9315-2920-3AB2-05D470079D72}"/>
                    </a:ext>
                  </a:extLst>
                </p14:cNvPr>
                <p14:cNvContentPartPr/>
                <p14:nvPr/>
              </p14:nvContentPartPr>
              <p14:xfrm>
                <a:off x="5506130" y="1687908"/>
                <a:ext cx="510840" cy="307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43FA0BE-9315-2920-3AB2-05D470079D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97130" y="1679268"/>
                  <a:ext cx="528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CEEA20-77D7-CD2F-D371-D12EE61F4376}"/>
                    </a:ext>
                  </a:extLst>
                </p14:cNvPr>
                <p14:cNvContentPartPr/>
                <p14:nvPr/>
              </p14:nvContentPartPr>
              <p14:xfrm>
                <a:off x="1486730" y="944148"/>
                <a:ext cx="363600" cy="287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CEEA20-77D7-CD2F-D371-D12EE61F43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78090" y="935508"/>
                  <a:ext cx="381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457A16D-64F5-10D1-EF61-994E7C9CB89F}"/>
                    </a:ext>
                  </a:extLst>
                </p14:cNvPr>
                <p14:cNvContentPartPr/>
                <p14:nvPr/>
              </p14:nvContentPartPr>
              <p14:xfrm>
                <a:off x="1540010" y="1182108"/>
                <a:ext cx="339840" cy="279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457A16D-64F5-10D1-EF61-994E7C9CB8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31370" y="1173108"/>
                  <a:ext cx="3574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B3C02AD-E8F3-3A27-63A2-4EA43E7732B3}"/>
                    </a:ext>
                  </a:extLst>
                </p14:cNvPr>
                <p14:cNvContentPartPr/>
                <p14:nvPr/>
              </p14:nvContentPartPr>
              <p14:xfrm>
                <a:off x="1553330" y="1099308"/>
                <a:ext cx="165960" cy="72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B3C02AD-E8F3-3A27-63A2-4EA43E7732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44690" y="1090308"/>
                  <a:ext cx="183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384A56-7BD4-8E75-55B9-DB56C3808E0C}"/>
                    </a:ext>
                  </a:extLst>
                </p14:cNvPr>
                <p14:cNvContentPartPr/>
                <p14:nvPr/>
              </p14:nvContentPartPr>
              <p14:xfrm>
                <a:off x="1564850" y="1046748"/>
                <a:ext cx="47880" cy="35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384A56-7BD4-8E75-55B9-DB56C3808E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56210" y="1037748"/>
                  <a:ext cx="65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5B3CBBA-A565-0761-3743-7B6247B6B04A}"/>
                    </a:ext>
                  </a:extLst>
                </p14:cNvPr>
                <p14:cNvContentPartPr/>
                <p14:nvPr/>
              </p14:nvContentPartPr>
              <p14:xfrm>
                <a:off x="1671770" y="1022628"/>
                <a:ext cx="29160" cy="42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5B3CBBA-A565-0761-3743-7B6247B6B0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62770" y="1013628"/>
                  <a:ext cx="46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7201E0-55F6-8CB7-1B4F-278053FCD471}"/>
                    </a:ext>
                  </a:extLst>
                </p14:cNvPr>
                <p14:cNvContentPartPr/>
                <p14:nvPr/>
              </p14:nvContentPartPr>
              <p14:xfrm>
                <a:off x="1873370" y="1183548"/>
                <a:ext cx="574200" cy="114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7201E0-55F6-8CB7-1B4F-278053FCD4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64370" y="1174548"/>
                  <a:ext cx="591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868A20E-DA68-79B7-37E8-E3663EB1DD76}"/>
                    </a:ext>
                  </a:extLst>
                </p14:cNvPr>
                <p14:cNvContentPartPr/>
                <p14:nvPr/>
              </p14:nvContentPartPr>
              <p14:xfrm>
                <a:off x="2310770" y="1140708"/>
                <a:ext cx="134640" cy="190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868A20E-DA68-79B7-37E8-E3663EB1DD7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01770" y="1131708"/>
                  <a:ext cx="152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8FE227-8BFC-A477-8E45-6C439B736194}"/>
                    </a:ext>
                  </a:extLst>
                </p14:cNvPr>
                <p14:cNvContentPartPr/>
                <p14:nvPr/>
              </p14:nvContentPartPr>
              <p14:xfrm>
                <a:off x="2820890" y="1147548"/>
                <a:ext cx="111960" cy="287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8FE227-8BFC-A477-8E45-6C439B7361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11890" y="1138908"/>
                  <a:ext cx="129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C71834-F361-6312-2C32-007CA25876C8}"/>
                    </a:ext>
                  </a:extLst>
                </p14:cNvPr>
                <p14:cNvContentPartPr/>
                <p14:nvPr/>
              </p14:nvContentPartPr>
              <p14:xfrm>
                <a:off x="2831330" y="1413228"/>
                <a:ext cx="78840" cy="82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C71834-F361-6312-2C32-007CA25876C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22690" y="1404228"/>
                  <a:ext cx="96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BE751EB-DD5E-1742-0BA7-72AA572DDC82}"/>
                    </a:ext>
                  </a:extLst>
                </p14:cNvPr>
                <p14:cNvContentPartPr/>
                <p14:nvPr/>
              </p14:nvContentPartPr>
              <p14:xfrm>
                <a:off x="5988890" y="953508"/>
                <a:ext cx="2211480" cy="79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BE751EB-DD5E-1742-0BA7-72AA572DDC8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79890" y="944508"/>
                  <a:ext cx="2229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C39357A-4B76-2885-1F5C-74872D1388F8}"/>
                    </a:ext>
                  </a:extLst>
                </p14:cNvPr>
                <p14:cNvContentPartPr/>
                <p14:nvPr/>
              </p14:nvContentPartPr>
              <p14:xfrm>
                <a:off x="5854970" y="869988"/>
                <a:ext cx="362520" cy="398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C39357A-4B76-2885-1F5C-74872D1388F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5970" y="861348"/>
                  <a:ext cx="3801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B8A9E69-2CA4-9FFE-37FD-9AC9E4C3D090}"/>
                    </a:ext>
                  </a:extLst>
                </p14:cNvPr>
                <p14:cNvContentPartPr/>
                <p14:nvPr/>
              </p14:nvContentPartPr>
              <p14:xfrm>
                <a:off x="6758930" y="296868"/>
                <a:ext cx="200520" cy="609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B8A9E69-2CA4-9FFE-37FD-9AC9E4C3D0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49930" y="287868"/>
                  <a:ext cx="21816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63F27AF-DCE3-6FA2-178E-ADC19169B40B}"/>
                    </a:ext>
                  </a:extLst>
                </p14:cNvPr>
                <p14:cNvContentPartPr/>
                <p14:nvPr/>
              </p14:nvContentPartPr>
              <p14:xfrm>
                <a:off x="6931730" y="689268"/>
                <a:ext cx="180000" cy="231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63F27AF-DCE3-6FA2-178E-ADC19169B40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22730" y="680628"/>
                  <a:ext cx="197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FD4288-0A11-D608-9BFD-37EC29FB4E2E}"/>
                    </a:ext>
                  </a:extLst>
                </p14:cNvPr>
                <p14:cNvContentPartPr/>
                <p14:nvPr/>
              </p14:nvContentPartPr>
              <p14:xfrm>
                <a:off x="7184090" y="698268"/>
                <a:ext cx="167040" cy="186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FD4288-0A11-D608-9BFD-37EC29FB4E2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75450" y="689628"/>
                  <a:ext cx="184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AAE3D97-689D-85D6-DAC9-01AC9DFD5C16}"/>
                    </a:ext>
                  </a:extLst>
                </p14:cNvPr>
                <p14:cNvContentPartPr/>
                <p14:nvPr/>
              </p14:nvContentPartPr>
              <p14:xfrm>
                <a:off x="7314770" y="548868"/>
                <a:ext cx="337680" cy="352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AAE3D97-689D-85D6-DAC9-01AC9DFD5C1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06130" y="539868"/>
                  <a:ext cx="3553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96253D3-FD51-62F4-A634-D11AF21C1E9F}"/>
                    </a:ext>
                  </a:extLst>
                </p14:cNvPr>
                <p14:cNvContentPartPr/>
                <p14:nvPr/>
              </p14:nvContentPartPr>
              <p14:xfrm>
                <a:off x="3400850" y="2308188"/>
                <a:ext cx="50400" cy="250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96253D3-FD51-62F4-A634-D11AF21C1E9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92210" y="2299188"/>
                  <a:ext cx="68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23FC4C-F6F2-5E49-8899-BBD8A017FDF3}"/>
                    </a:ext>
                  </a:extLst>
                </p14:cNvPr>
                <p14:cNvContentPartPr/>
                <p14:nvPr/>
              </p14:nvContentPartPr>
              <p14:xfrm>
                <a:off x="3398690" y="2179668"/>
                <a:ext cx="281160" cy="312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23FC4C-F6F2-5E49-8899-BBD8A017FD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90050" y="2171028"/>
                  <a:ext cx="2988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9507C51-D1D7-BBF9-8483-C29966923A42}"/>
                    </a:ext>
                  </a:extLst>
                </p14:cNvPr>
                <p14:cNvContentPartPr/>
                <p14:nvPr/>
              </p14:nvContentPartPr>
              <p14:xfrm>
                <a:off x="3716210" y="2262108"/>
                <a:ext cx="134280" cy="234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9507C51-D1D7-BBF9-8483-C29966923A4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07570" y="2253108"/>
                  <a:ext cx="151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F9A5F0-05D5-379B-582E-DC9B89C08184}"/>
                    </a:ext>
                  </a:extLst>
                </p14:cNvPr>
                <p14:cNvContentPartPr/>
                <p14:nvPr/>
              </p14:nvContentPartPr>
              <p14:xfrm>
                <a:off x="3971090" y="2183988"/>
                <a:ext cx="210960" cy="334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F9A5F0-05D5-379B-582E-DC9B89C0818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62090" y="2175348"/>
                  <a:ext cx="228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6604C1-2524-AC85-30E8-47ECCD4147B2}"/>
                    </a:ext>
                  </a:extLst>
                </p14:cNvPr>
                <p14:cNvContentPartPr/>
                <p14:nvPr/>
              </p14:nvContentPartPr>
              <p14:xfrm>
                <a:off x="4196810" y="2289828"/>
                <a:ext cx="168480" cy="198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6604C1-2524-AC85-30E8-47ECCD4147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87810" y="2280828"/>
                  <a:ext cx="186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EDA6274-49CE-4659-BC86-0AE29F7EADCC}"/>
                    </a:ext>
                  </a:extLst>
                </p14:cNvPr>
                <p14:cNvContentPartPr/>
                <p14:nvPr/>
              </p14:nvContentPartPr>
              <p14:xfrm>
                <a:off x="4368890" y="2214948"/>
                <a:ext cx="101160" cy="299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EDA6274-49CE-4659-BC86-0AE29F7EAD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60250" y="2206308"/>
                  <a:ext cx="118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6D02BD-651F-22F5-1EDB-21BB31C14A2B}"/>
                    </a:ext>
                  </a:extLst>
                </p14:cNvPr>
                <p14:cNvContentPartPr/>
                <p14:nvPr/>
              </p14:nvContentPartPr>
              <p14:xfrm>
                <a:off x="4532330" y="2263548"/>
                <a:ext cx="203400" cy="264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6D02BD-651F-22F5-1EDB-21BB31C14A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23690" y="2254908"/>
                  <a:ext cx="221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43C4EEE-85E9-5C62-1B1F-22C416C22511}"/>
                    </a:ext>
                  </a:extLst>
                </p14:cNvPr>
                <p14:cNvContentPartPr/>
                <p14:nvPr/>
              </p14:nvContentPartPr>
              <p14:xfrm>
                <a:off x="4899890" y="2171028"/>
                <a:ext cx="253440" cy="348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43C4EEE-85E9-5C62-1B1F-22C416C225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90890" y="2162028"/>
                  <a:ext cx="271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F7D0ECB-1064-160F-88EE-6A8E66B39920}"/>
                    </a:ext>
                  </a:extLst>
                </p14:cNvPr>
                <p14:cNvContentPartPr/>
                <p14:nvPr/>
              </p14:nvContentPartPr>
              <p14:xfrm>
                <a:off x="5219210" y="2230788"/>
                <a:ext cx="543240" cy="237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F7D0ECB-1064-160F-88EE-6A8E66B3992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10570" y="2221788"/>
                  <a:ext cx="560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96F3562-6FB0-E111-EAA1-77B084E3A194}"/>
                    </a:ext>
                  </a:extLst>
                </p14:cNvPr>
                <p14:cNvContentPartPr/>
                <p14:nvPr/>
              </p14:nvContentPartPr>
              <p14:xfrm>
                <a:off x="5761370" y="2189748"/>
                <a:ext cx="323280" cy="231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96F3562-6FB0-E111-EAA1-77B084E3A1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52730" y="2181108"/>
                  <a:ext cx="340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98BB3BA-516D-6037-3F95-C1BFF7CBC504}"/>
                    </a:ext>
                  </a:extLst>
                </p14:cNvPr>
                <p14:cNvContentPartPr/>
                <p14:nvPr/>
              </p14:nvContentPartPr>
              <p14:xfrm>
                <a:off x="3626570" y="2767548"/>
                <a:ext cx="257040" cy="321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98BB3BA-516D-6037-3F95-C1BFF7CBC50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17930" y="2758908"/>
                  <a:ext cx="2746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8E9B57A-64BA-1AED-4A5D-0A3E02706BF2}"/>
                    </a:ext>
                  </a:extLst>
                </p14:cNvPr>
                <p14:cNvContentPartPr/>
                <p14:nvPr/>
              </p14:nvContentPartPr>
              <p14:xfrm>
                <a:off x="4048850" y="2791668"/>
                <a:ext cx="157320" cy="195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8E9B57A-64BA-1AED-4A5D-0A3E02706B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39850" y="2782668"/>
                  <a:ext cx="174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FE103F7-60C0-8DB4-84C1-1A0E1990B245}"/>
                    </a:ext>
                  </a:extLst>
                </p14:cNvPr>
                <p14:cNvContentPartPr/>
                <p14:nvPr/>
              </p14:nvContentPartPr>
              <p14:xfrm>
                <a:off x="4358090" y="2691948"/>
                <a:ext cx="808920" cy="279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FE103F7-60C0-8DB4-84C1-1A0E1990B24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49090" y="2682948"/>
                  <a:ext cx="826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28A96F-2DE0-01D2-038E-B889FF10FB0A}"/>
                    </a:ext>
                  </a:extLst>
                </p14:cNvPr>
                <p14:cNvContentPartPr/>
                <p14:nvPr/>
              </p14:nvContentPartPr>
              <p14:xfrm>
                <a:off x="5093210" y="2640828"/>
                <a:ext cx="173160" cy="272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28A96F-2DE0-01D2-038E-B889FF10FB0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84210" y="2631828"/>
                  <a:ext cx="190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89E44E-5EC8-0F7A-3493-DF5BEB7979F0}"/>
                    </a:ext>
                  </a:extLst>
                </p14:cNvPr>
                <p14:cNvContentPartPr/>
                <p14:nvPr/>
              </p14:nvContentPartPr>
              <p14:xfrm>
                <a:off x="5309210" y="2802108"/>
                <a:ext cx="76680" cy="40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89E44E-5EC8-0F7A-3493-DF5BEB7979F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00210" y="2793468"/>
                  <a:ext cx="94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A2A152E-1347-1C38-2726-ACE94E615D14}"/>
                    </a:ext>
                  </a:extLst>
                </p14:cNvPr>
                <p14:cNvContentPartPr/>
                <p14:nvPr/>
              </p14:nvContentPartPr>
              <p14:xfrm>
                <a:off x="2275130" y="3057708"/>
                <a:ext cx="3780000" cy="1635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A2A152E-1347-1C38-2726-ACE94E615D1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66490" y="3049068"/>
                  <a:ext cx="3797640" cy="16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0C390D3-52FE-56A0-5F91-F63C46E6BD00}"/>
                    </a:ext>
                  </a:extLst>
                </p14:cNvPr>
                <p14:cNvContentPartPr/>
                <p14:nvPr/>
              </p14:nvContentPartPr>
              <p14:xfrm>
                <a:off x="5830130" y="3667548"/>
                <a:ext cx="3074040" cy="155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0C390D3-52FE-56A0-5F91-F63C46E6BD0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21490" y="3658908"/>
                  <a:ext cx="3091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3C698A8-6AA2-E89E-1B42-B9704258E6BA}"/>
                    </a:ext>
                  </a:extLst>
                </p14:cNvPr>
                <p14:cNvContentPartPr/>
                <p14:nvPr/>
              </p14:nvContentPartPr>
              <p14:xfrm>
                <a:off x="8598170" y="3578988"/>
                <a:ext cx="127080" cy="279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3C698A8-6AA2-E89E-1B42-B9704258E6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89530" y="3569988"/>
                  <a:ext cx="144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D16E08-229D-61F0-DC3B-48F0EE43AE55}"/>
                    </a:ext>
                  </a:extLst>
                </p14:cNvPr>
                <p14:cNvContentPartPr/>
                <p14:nvPr/>
              </p14:nvContentPartPr>
              <p14:xfrm>
                <a:off x="6717530" y="3251748"/>
                <a:ext cx="171720" cy="504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6D16E08-229D-61F0-DC3B-48F0EE43AE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08890" y="3243108"/>
                  <a:ext cx="1893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5C5E303-FFB2-7696-DF8A-F97BB38E55D3}"/>
                    </a:ext>
                  </a:extLst>
                </p14:cNvPr>
                <p14:cNvContentPartPr/>
                <p14:nvPr/>
              </p14:nvContentPartPr>
              <p14:xfrm>
                <a:off x="6990410" y="3394668"/>
                <a:ext cx="214920" cy="236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5C5E303-FFB2-7696-DF8A-F97BB38E55D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81770" y="3386028"/>
                  <a:ext cx="232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A9073A-ACA3-067E-0043-A69C32F74DE0}"/>
                    </a:ext>
                  </a:extLst>
                </p14:cNvPr>
                <p14:cNvContentPartPr/>
                <p14:nvPr/>
              </p14:nvContentPartPr>
              <p14:xfrm>
                <a:off x="7266170" y="3296028"/>
                <a:ext cx="127080" cy="284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A9073A-ACA3-067E-0043-A69C32F74D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57530" y="3287028"/>
                  <a:ext cx="144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8D6C150-93AA-0D16-95EA-92108F4EDA09}"/>
                    </a:ext>
                  </a:extLst>
                </p14:cNvPr>
                <p14:cNvContentPartPr/>
                <p14:nvPr/>
              </p14:nvContentPartPr>
              <p14:xfrm>
                <a:off x="7452650" y="3216108"/>
                <a:ext cx="151200" cy="414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8D6C150-93AA-0D16-95EA-92108F4EDA0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44010" y="3207468"/>
                  <a:ext cx="168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E43CBC2-F555-0344-4A13-601047C66C24}"/>
                    </a:ext>
                  </a:extLst>
                </p14:cNvPr>
                <p14:cNvContentPartPr/>
                <p14:nvPr/>
              </p14:nvContentPartPr>
              <p14:xfrm>
                <a:off x="8810570" y="3185868"/>
                <a:ext cx="1121400" cy="867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E43CBC2-F555-0344-4A13-601047C66C2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01570" y="3177228"/>
                  <a:ext cx="1139040" cy="8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A37C1C3-F1F1-D5D3-2F2B-779F75F98BD3}"/>
                    </a:ext>
                  </a:extLst>
                </p14:cNvPr>
                <p14:cNvContentPartPr/>
                <p14:nvPr/>
              </p14:nvContentPartPr>
              <p14:xfrm>
                <a:off x="9049250" y="3578988"/>
                <a:ext cx="233640" cy="263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A37C1C3-F1F1-D5D3-2F2B-779F75F98B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40610" y="3570348"/>
                  <a:ext cx="251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823EFF4-92EA-F69E-CCBA-D30D1922D545}"/>
                    </a:ext>
                  </a:extLst>
                </p14:cNvPr>
                <p14:cNvContentPartPr/>
                <p14:nvPr/>
              </p14:nvContentPartPr>
              <p14:xfrm>
                <a:off x="9111890" y="3662508"/>
                <a:ext cx="234720" cy="43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823EFF4-92EA-F69E-CCBA-D30D1922D54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03250" y="3653868"/>
                  <a:ext cx="252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713F263-27AF-B603-673D-0EC8ABF1BE79}"/>
                    </a:ext>
                  </a:extLst>
                </p14:cNvPr>
                <p14:cNvContentPartPr/>
                <p14:nvPr/>
              </p14:nvContentPartPr>
              <p14:xfrm>
                <a:off x="9334370" y="3500508"/>
                <a:ext cx="210960" cy="287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713F263-27AF-B603-673D-0EC8ABF1BE7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25730" y="3491508"/>
                  <a:ext cx="228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DE54515-8A7C-2ED2-6615-62323F9BA459}"/>
                    </a:ext>
                  </a:extLst>
                </p14:cNvPr>
                <p14:cNvContentPartPr/>
                <p14:nvPr/>
              </p14:nvContentPartPr>
              <p14:xfrm>
                <a:off x="9615530" y="3510228"/>
                <a:ext cx="257040" cy="289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DE54515-8A7C-2ED2-6615-62323F9BA4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06890" y="3501228"/>
                  <a:ext cx="2746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27B1D82-380D-C946-AC03-1F73730952AD}"/>
                    </a:ext>
                  </a:extLst>
                </p14:cNvPr>
                <p14:cNvContentPartPr/>
                <p14:nvPr/>
              </p14:nvContentPartPr>
              <p14:xfrm>
                <a:off x="9989570" y="3647388"/>
                <a:ext cx="828720" cy="10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27B1D82-380D-C946-AC03-1F73730952A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80570" y="3638748"/>
                  <a:ext cx="846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2629D60-AFBD-DC96-E73E-7DFC86FE3A57}"/>
                    </a:ext>
                  </a:extLst>
                </p14:cNvPr>
                <p14:cNvContentPartPr/>
                <p14:nvPr/>
              </p14:nvContentPartPr>
              <p14:xfrm>
                <a:off x="10697330" y="3529668"/>
                <a:ext cx="320040" cy="280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2629D60-AFBD-DC96-E73E-7DFC86FE3A5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88690" y="3520668"/>
                  <a:ext cx="337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281B771-C3AD-ADAD-2406-CDE8C17A071B}"/>
                    </a:ext>
                  </a:extLst>
                </p14:cNvPr>
                <p14:cNvContentPartPr/>
                <p14:nvPr/>
              </p14:nvContentPartPr>
              <p14:xfrm>
                <a:off x="10951850" y="3304308"/>
                <a:ext cx="961200" cy="839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281B771-C3AD-ADAD-2406-CDE8C17A071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43210" y="3295308"/>
                  <a:ext cx="97884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3BB8349-675D-874B-CE4A-E1BC023116F1}"/>
                    </a:ext>
                  </a:extLst>
                </p14:cNvPr>
                <p14:cNvContentPartPr/>
                <p14:nvPr/>
              </p14:nvContentPartPr>
              <p14:xfrm>
                <a:off x="11181530" y="3646668"/>
                <a:ext cx="268200" cy="289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3BB8349-675D-874B-CE4A-E1BC023116F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72530" y="3637668"/>
                  <a:ext cx="285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426DF1C-94F7-AB40-FB74-D96AF8FF2CF3}"/>
                    </a:ext>
                  </a:extLst>
                </p14:cNvPr>
                <p14:cNvContentPartPr/>
                <p14:nvPr/>
              </p14:nvContentPartPr>
              <p14:xfrm>
                <a:off x="11395730" y="3624708"/>
                <a:ext cx="180000" cy="357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426DF1C-94F7-AB40-FB74-D96AF8FF2C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86730" y="3615708"/>
                  <a:ext cx="1976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0D8C4AB-0A7D-4BBC-DDEE-E37BDA082F95}"/>
                    </a:ext>
                  </a:extLst>
                </p14:cNvPr>
                <p14:cNvContentPartPr/>
                <p14:nvPr/>
              </p14:nvContentPartPr>
              <p14:xfrm>
                <a:off x="11448650" y="3577548"/>
                <a:ext cx="289080" cy="407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0D8C4AB-0A7D-4BBC-DDEE-E37BDA082F9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440010" y="3568548"/>
                  <a:ext cx="3067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9D33CD2-465E-607A-A137-5F162CFF12EA}"/>
                    </a:ext>
                  </a:extLst>
                </p14:cNvPr>
                <p14:cNvContentPartPr/>
                <p14:nvPr/>
              </p14:nvContentPartPr>
              <p14:xfrm>
                <a:off x="8235650" y="1551828"/>
                <a:ext cx="350640" cy="257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9D33CD2-465E-607A-A137-5F162CFF12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26650" y="1542828"/>
                  <a:ext cx="3682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234D6E-D131-6102-8640-212E467C72BD}"/>
                    </a:ext>
                  </a:extLst>
                </p14:cNvPr>
                <p14:cNvContentPartPr/>
                <p14:nvPr/>
              </p14:nvContentPartPr>
              <p14:xfrm>
                <a:off x="8612570" y="1475868"/>
                <a:ext cx="268200" cy="323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234D6E-D131-6102-8640-212E467C72B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603930" y="1466868"/>
                  <a:ext cx="285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A3DAA9-4F0A-29E8-3C48-8B8EBA560919}"/>
                    </a:ext>
                  </a:extLst>
                </p14:cNvPr>
                <p14:cNvContentPartPr/>
                <p14:nvPr/>
              </p14:nvContentPartPr>
              <p14:xfrm>
                <a:off x="8615450" y="1607988"/>
                <a:ext cx="164880" cy="34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A3DAA9-4F0A-29E8-3C48-8B8EBA56091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06450" y="1598988"/>
                  <a:ext cx="182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B9E55D4-F995-3CEF-6635-93B2E110E956}"/>
                    </a:ext>
                  </a:extLst>
                </p14:cNvPr>
                <p14:cNvContentPartPr/>
                <p14:nvPr/>
              </p14:nvContentPartPr>
              <p14:xfrm>
                <a:off x="8931170" y="1418268"/>
                <a:ext cx="187920" cy="375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B9E55D4-F995-3CEF-6635-93B2E110E9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22530" y="1409268"/>
                  <a:ext cx="2055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B90D3DB-3152-C81B-4F96-07D247684C88}"/>
                    </a:ext>
                  </a:extLst>
                </p14:cNvPr>
                <p14:cNvContentPartPr/>
                <p14:nvPr/>
              </p14:nvContentPartPr>
              <p14:xfrm>
                <a:off x="9277850" y="1534908"/>
                <a:ext cx="232560" cy="186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B90D3DB-3152-C81B-4F96-07D247684C8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68850" y="1526268"/>
                  <a:ext cx="250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21E6BD-16AD-162E-7A04-08289114A6F6}"/>
                    </a:ext>
                  </a:extLst>
                </p14:cNvPr>
                <p14:cNvContentPartPr/>
                <p14:nvPr/>
              </p14:nvContentPartPr>
              <p14:xfrm>
                <a:off x="9497450" y="1526988"/>
                <a:ext cx="277920" cy="281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21E6BD-16AD-162E-7A04-08289114A6F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88810" y="1517988"/>
                  <a:ext cx="295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2140BB5-69A4-3F07-E817-49C2D68938BF}"/>
                    </a:ext>
                  </a:extLst>
                </p14:cNvPr>
                <p14:cNvContentPartPr/>
                <p14:nvPr/>
              </p14:nvContentPartPr>
              <p14:xfrm>
                <a:off x="9874730" y="1475508"/>
                <a:ext cx="154440" cy="272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2140BB5-69A4-3F07-E817-49C2D68938B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65730" y="1466508"/>
                  <a:ext cx="172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FE335D0-468B-71FD-046A-01DD407662B9}"/>
                    </a:ext>
                  </a:extLst>
                </p14:cNvPr>
                <p14:cNvContentPartPr/>
                <p14:nvPr/>
              </p14:nvContentPartPr>
              <p14:xfrm>
                <a:off x="10028450" y="1316748"/>
                <a:ext cx="364680" cy="355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FE335D0-468B-71FD-046A-01DD407662B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19810" y="1308108"/>
                  <a:ext cx="3823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593E20A-21E7-E032-A5B5-CC604B4D63E6}"/>
                    </a:ext>
                  </a:extLst>
                </p14:cNvPr>
                <p14:cNvContentPartPr/>
                <p14:nvPr/>
              </p14:nvContentPartPr>
              <p14:xfrm>
                <a:off x="3413090" y="4821348"/>
                <a:ext cx="357840" cy="377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593E20A-21E7-E032-A5B5-CC604B4D63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04450" y="4812348"/>
                  <a:ext cx="375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5076CC5-6D00-19B5-4FA3-4AA39076BAFD}"/>
                    </a:ext>
                  </a:extLst>
                </p14:cNvPr>
                <p14:cNvContentPartPr/>
                <p14:nvPr/>
              </p14:nvContentPartPr>
              <p14:xfrm>
                <a:off x="3698930" y="4868868"/>
                <a:ext cx="279360" cy="243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5076CC5-6D00-19B5-4FA3-4AA39076BAF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90290" y="4860228"/>
                  <a:ext cx="2970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ED7A9BA-BD2E-11F2-4F0B-965E1DCDF70D}"/>
                    </a:ext>
                  </a:extLst>
                </p14:cNvPr>
                <p14:cNvContentPartPr/>
                <p14:nvPr/>
              </p14:nvContentPartPr>
              <p14:xfrm>
                <a:off x="4049210" y="4698228"/>
                <a:ext cx="644760" cy="363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ED7A9BA-BD2E-11F2-4F0B-965E1DCDF70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40570" y="4689588"/>
                  <a:ext cx="6624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D200E95-AFD8-6AC9-FB20-917BBF51A04D}"/>
                    </a:ext>
                  </a:extLst>
                </p14:cNvPr>
                <p14:cNvContentPartPr/>
                <p14:nvPr/>
              </p14:nvContentPartPr>
              <p14:xfrm>
                <a:off x="4629890" y="4800828"/>
                <a:ext cx="242640" cy="194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D200E95-AFD8-6AC9-FB20-917BBF51A0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20890" y="4791828"/>
                  <a:ext cx="260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42B5F46-D7D4-E836-DA47-C928BEB52C60}"/>
                    </a:ext>
                  </a:extLst>
                </p14:cNvPr>
                <p14:cNvContentPartPr/>
                <p14:nvPr/>
              </p14:nvContentPartPr>
              <p14:xfrm>
                <a:off x="5172050" y="4657908"/>
                <a:ext cx="354600" cy="339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42B5F46-D7D4-E836-DA47-C928BEB52C6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63050" y="4649268"/>
                  <a:ext cx="3722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D5EA46E-DCBB-7AA2-0FEC-67CDA7228D54}"/>
                    </a:ext>
                  </a:extLst>
                </p14:cNvPr>
                <p14:cNvContentPartPr/>
                <p14:nvPr/>
              </p14:nvContentPartPr>
              <p14:xfrm>
                <a:off x="5619170" y="4766628"/>
                <a:ext cx="251640" cy="208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D5EA46E-DCBB-7AA2-0FEC-67CDA7228D5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10530" y="4757988"/>
                  <a:ext cx="269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D24668E-3F63-D5A4-EE8D-F27515CB37A2}"/>
                    </a:ext>
                  </a:extLst>
                </p14:cNvPr>
                <p14:cNvContentPartPr/>
                <p14:nvPr/>
              </p14:nvContentPartPr>
              <p14:xfrm>
                <a:off x="5971610" y="4698588"/>
                <a:ext cx="177480" cy="225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D24668E-3F63-D5A4-EE8D-F27515CB37A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62610" y="4689588"/>
                  <a:ext cx="195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DBDBD8F-8A05-52CF-718F-32F119995DB3}"/>
                    </a:ext>
                  </a:extLst>
                </p14:cNvPr>
                <p14:cNvContentPartPr/>
                <p14:nvPr/>
              </p14:nvContentPartPr>
              <p14:xfrm>
                <a:off x="6125330" y="4547028"/>
                <a:ext cx="199440" cy="368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DBDBD8F-8A05-52CF-718F-32F119995DB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16330" y="4538388"/>
                  <a:ext cx="2170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A4F110C-DAF8-27EC-7EBE-DFF133E2483D}"/>
                    </a:ext>
                  </a:extLst>
                </p14:cNvPr>
                <p14:cNvContentPartPr/>
                <p14:nvPr/>
              </p14:nvContentPartPr>
              <p14:xfrm>
                <a:off x="6183290" y="4668348"/>
                <a:ext cx="812160" cy="211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A4F110C-DAF8-27EC-7EBE-DFF133E2483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174650" y="4659708"/>
                  <a:ext cx="829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29129F8-2925-AAC5-6AC6-801187C7B93D}"/>
                    </a:ext>
                  </a:extLst>
                </p14:cNvPr>
                <p14:cNvContentPartPr/>
                <p14:nvPr/>
              </p14:nvContentPartPr>
              <p14:xfrm>
                <a:off x="7040090" y="4484388"/>
                <a:ext cx="64800" cy="313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29129F8-2925-AAC5-6AC6-801187C7B93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031090" y="4475388"/>
                  <a:ext cx="82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B3E1DBC-32A1-02DF-1219-23B1D5C26A08}"/>
                    </a:ext>
                  </a:extLst>
                </p14:cNvPr>
                <p14:cNvContentPartPr/>
                <p14:nvPr/>
              </p14:nvContentPartPr>
              <p14:xfrm>
                <a:off x="7098770" y="4553148"/>
                <a:ext cx="182880" cy="245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B3E1DBC-32A1-02DF-1219-23B1D5C26A0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90130" y="4544508"/>
                  <a:ext cx="200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2350D42-E5CC-1B2F-5911-3C53DE056036}"/>
                    </a:ext>
                  </a:extLst>
                </p14:cNvPr>
                <p14:cNvContentPartPr/>
                <p14:nvPr/>
              </p14:nvContentPartPr>
              <p14:xfrm>
                <a:off x="7184810" y="4527588"/>
                <a:ext cx="356400" cy="273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2350D42-E5CC-1B2F-5911-3C53DE05603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76170" y="4518588"/>
                  <a:ext cx="374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0E2F998-EE27-9092-793F-4579597FFCA6}"/>
                    </a:ext>
                  </a:extLst>
                </p14:cNvPr>
                <p14:cNvContentPartPr/>
                <p14:nvPr/>
              </p14:nvContentPartPr>
              <p14:xfrm>
                <a:off x="7769090" y="4310508"/>
                <a:ext cx="255240" cy="461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0E2F998-EE27-9092-793F-4579597FFCA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60090" y="4301868"/>
                  <a:ext cx="2728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9E062E-B7BD-D4E9-B7ED-AAE0C38E7181}"/>
                    </a:ext>
                  </a:extLst>
                </p14:cNvPr>
                <p14:cNvContentPartPr/>
                <p14:nvPr/>
              </p14:nvContentPartPr>
              <p14:xfrm>
                <a:off x="8122250" y="4476108"/>
                <a:ext cx="414000" cy="276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9E062E-B7BD-D4E9-B7ED-AAE0C38E718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113250" y="4467468"/>
                  <a:ext cx="4316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49973B7-FBB9-EDE1-9902-830467020B56}"/>
                    </a:ext>
                  </a:extLst>
                </p14:cNvPr>
                <p14:cNvContentPartPr/>
                <p14:nvPr/>
              </p14:nvContentPartPr>
              <p14:xfrm>
                <a:off x="8543810" y="4299708"/>
                <a:ext cx="270720" cy="363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49973B7-FBB9-EDE1-9902-830467020B5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35170" y="4291068"/>
                  <a:ext cx="2883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EBCDC3F-BCED-82F1-48E3-C848D5C76DA8}"/>
                    </a:ext>
                  </a:extLst>
                </p14:cNvPr>
                <p14:cNvContentPartPr/>
                <p14:nvPr/>
              </p14:nvContentPartPr>
              <p14:xfrm>
                <a:off x="4377530" y="5351268"/>
                <a:ext cx="759960" cy="356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EBCDC3F-BCED-82F1-48E3-C848D5C76DA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68890" y="5342268"/>
                  <a:ext cx="777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9C1ED49-F065-F3E2-7093-14F04E9DD8BA}"/>
                    </a:ext>
                  </a:extLst>
                </p14:cNvPr>
                <p14:cNvContentPartPr/>
                <p14:nvPr/>
              </p14:nvContentPartPr>
              <p14:xfrm>
                <a:off x="5212370" y="5327868"/>
                <a:ext cx="126000" cy="424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9C1ED49-F065-F3E2-7093-14F04E9DD8B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03730" y="5319228"/>
                  <a:ext cx="1436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82FEEC1-F450-75D6-BDA0-CD4A68E3A4E3}"/>
                    </a:ext>
                  </a:extLst>
                </p14:cNvPr>
                <p14:cNvContentPartPr/>
                <p14:nvPr/>
              </p14:nvContentPartPr>
              <p14:xfrm>
                <a:off x="5397770" y="5377188"/>
                <a:ext cx="189720" cy="176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82FEEC1-F450-75D6-BDA0-CD4A68E3A4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89130" y="5368548"/>
                  <a:ext cx="207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EF91E6B-46CD-F77D-FB05-4AE69D1F5E05}"/>
                    </a:ext>
                  </a:extLst>
                </p14:cNvPr>
                <p14:cNvContentPartPr/>
                <p14:nvPr/>
              </p14:nvContentPartPr>
              <p14:xfrm>
                <a:off x="5677130" y="5252268"/>
                <a:ext cx="92160" cy="232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EF91E6B-46CD-F77D-FB05-4AE69D1F5E0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68130" y="5243268"/>
                  <a:ext cx="109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08135A5-6DC9-E63E-0A9E-0731D696FA98}"/>
                    </a:ext>
                  </a:extLst>
                </p14:cNvPr>
                <p14:cNvContentPartPr/>
                <p14:nvPr/>
              </p14:nvContentPartPr>
              <p14:xfrm>
                <a:off x="5916890" y="5261628"/>
                <a:ext cx="245520" cy="226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08135A5-6DC9-E63E-0A9E-0731D696FA9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08250" y="5252628"/>
                  <a:ext cx="263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D01FD74-D5CD-72B6-8997-BAB94A2D08D8}"/>
                    </a:ext>
                  </a:extLst>
                </p14:cNvPr>
                <p14:cNvContentPartPr/>
                <p14:nvPr/>
              </p14:nvContentPartPr>
              <p14:xfrm>
                <a:off x="1872650" y="1219188"/>
                <a:ext cx="1246320" cy="746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D01FD74-D5CD-72B6-8997-BAB94A2D08D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63650" y="1210188"/>
                  <a:ext cx="126396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55D12CA-D97D-0B7C-B40D-32AA4E8CBA97}"/>
                    </a:ext>
                  </a:extLst>
                </p14:cNvPr>
                <p14:cNvContentPartPr/>
                <p14:nvPr/>
              </p14:nvContentPartPr>
              <p14:xfrm>
                <a:off x="835850" y="1618428"/>
                <a:ext cx="435600" cy="982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55D12CA-D97D-0B7C-B40D-32AA4E8CBA9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6850" y="1609788"/>
                  <a:ext cx="45324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8D84959-9246-2952-BDC1-9D4C0498168D}"/>
                    </a:ext>
                  </a:extLst>
                </p14:cNvPr>
                <p14:cNvContentPartPr/>
                <p14:nvPr/>
              </p14:nvContentPartPr>
              <p14:xfrm>
                <a:off x="1222490" y="1884108"/>
                <a:ext cx="522720" cy="277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8D84959-9246-2952-BDC1-9D4C049816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13850" y="1875108"/>
                  <a:ext cx="5403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3562BC8-7A20-9565-4CA9-0EC6FBF44FEE}"/>
                    </a:ext>
                  </a:extLst>
                </p14:cNvPr>
                <p14:cNvContentPartPr/>
                <p14:nvPr/>
              </p14:nvContentPartPr>
              <p14:xfrm>
                <a:off x="1380530" y="2703468"/>
                <a:ext cx="21960" cy="72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3562BC8-7A20-9565-4CA9-0EC6FBF44FE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71530" y="2694468"/>
                  <a:ext cx="39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CF56664-E087-F597-8CF1-CED59038D072}"/>
                    </a:ext>
                  </a:extLst>
                </p14:cNvPr>
                <p14:cNvContentPartPr/>
                <p14:nvPr/>
              </p14:nvContentPartPr>
              <p14:xfrm>
                <a:off x="1177130" y="2447148"/>
                <a:ext cx="444240" cy="396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CF56664-E087-F597-8CF1-CED59038D07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68130" y="2438508"/>
                  <a:ext cx="4618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21C279F-F852-2077-D10E-7C5B496D0BB9}"/>
                    </a:ext>
                  </a:extLst>
                </p14:cNvPr>
                <p14:cNvContentPartPr/>
                <p14:nvPr/>
              </p14:nvContentPartPr>
              <p14:xfrm>
                <a:off x="1718210" y="2360388"/>
                <a:ext cx="319680" cy="300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21C279F-F852-2077-D10E-7C5B496D0BB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09570" y="2351388"/>
                  <a:ext cx="3373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8EB86D-1844-DB55-185B-6729D29458E9}"/>
                    </a:ext>
                  </a:extLst>
                </p14:cNvPr>
                <p14:cNvContentPartPr/>
                <p14:nvPr/>
              </p14:nvContentPartPr>
              <p14:xfrm>
                <a:off x="1785170" y="2549388"/>
                <a:ext cx="113040" cy="26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8EB86D-1844-DB55-185B-6729D29458E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76530" y="2540748"/>
                  <a:ext cx="130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7C52B81-7364-7FAD-D997-FB47F0F84E34}"/>
                    </a:ext>
                  </a:extLst>
                </p14:cNvPr>
                <p14:cNvContentPartPr/>
                <p14:nvPr/>
              </p14:nvContentPartPr>
              <p14:xfrm>
                <a:off x="829370" y="2075268"/>
                <a:ext cx="1594440" cy="1067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7C52B81-7364-7FAD-D997-FB47F0F84E3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0730" y="2066268"/>
                  <a:ext cx="161208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83DB3EF-7029-B6AC-106E-CEEC1D96AF15}"/>
                    </a:ext>
                  </a:extLst>
                </p14:cNvPr>
                <p14:cNvContentPartPr/>
                <p14:nvPr/>
              </p14:nvContentPartPr>
              <p14:xfrm>
                <a:off x="1434170" y="2722908"/>
                <a:ext cx="499680" cy="246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83DB3EF-7029-B6AC-106E-CEEC1D96AF1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425170" y="2714268"/>
                  <a:ext cx="517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6AEA034-6263-D825-C463-8DAD39D4E825}"/>
                    </a:ext>
                  </a:extLst>
                </p14:cNvPr>
                <p14:cNvContentPartPr/>
                <p14:nvPr/>
              </p14:nvContentPartPr>
              <p14:xfrm>
                <a:off x="1459010" y="2800308"/>
                <a:ext cx="373320" cy="186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6AEA034-6263-D825-C463-8DAD39D4E82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450010" y="2791308"/>
                  <a:ext cx="390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F9AF387-5DE0-1219-4435-C2E5DE7AC1AA}"/>
                    </a:ext>
                  </a:extLst>
                </p14:cNvPr>
                <p14:cNvContentPartPr/>
                <p14:nvPr/>
              </p14:nvContentPartPr>
              <p14:xfrm>
                <a:off x="58610" y="1769988"/>
                <a:ext cx="503640" cy="556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F9AF387-5DE0-1219-4435-C2E5DE7AC1A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970" y="1761348"/>
                  <a:ext cx="52128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66CC8CC-D1C5-8765-DAC6-79155613E440}"/>
                    </a:ext>
                  </a:extLst>
                </p14:cNvPr>
                <p14:cNvContentPartPr/>
                <p14:nvPr/>
              </p14:nvContentPartPr>
              <p14:xfrm>
                <a:off x="-22030" y="2257788"/>
                <a:ext cx="536040" cy="456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66CC8CC-D1C5-8765-DAC6-79155613E4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-31030" y="2249148"/>
                  <a:ext cx="5536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64EA9BD-FB35-49E9-6818-0AEB6922240D}"/>
                    </a:ext>
                  </a:extLst>
                </p14:cNvPr>
                <p14:cNvContentPartPr/>
                <p14:nvPr/>
              </p14:nvContentPartPr>
              <p14:xfrm>
                <a:off x="-195910" y="1300188"/>
                <a:ext cx="305640" cy="318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64EA9BD-FB35-49E9-6818-0AEB6922240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-204910" y="1291188"/>
                  <a:ext cx="323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8A206A4-323F-1CB1-DCE5-C5B7151E758A}"/>
                    </a:ext>
                  </a:extLst>
                </p14:cNvPr>
                <p14:cNvContentPartPr/>
                <p14:nvPr/>
              </p14:nvContentPartPr>
              <p14:xfrm>
                <a:off x="141770" y="1260948"/>
                <a:ext cx="259560" cy="496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8A206A4-323F-1CB1-DCE5-C5B7151E758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32770" y="1251948"/>
                  <a:ext cx="2772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A3AB6F9-51A6-E468-293C-7BE261D7B066}"/>
                    </a:ext>
                  </a:extLst>
                </p14:cNvPr>
                <p14:cNvContentPartPr/>
                <p14:nvPr/>
              </p14:nvContentPartPr>
              <p14:xfrm>
                <a:off x="394130" y="1173828"/>
                <a:ext cx="325080" cy="351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A3AB6F9-51A6-E468-293C-7BE261D7B06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85130" y="1165188"/>
                  <a:ext cx="3427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843E0C2-0AB0-C3A3-BE31-3B383BCA3666}"/>
                    </a:ext>
                  </a:extLst>
                </p14:cNvPr>
                <p14:cNvContentPartPr/>
                <p14:nvPr/>
              </p14:nvContentPartPr>
              <p14:xfrm>
                <a:off x="560450" y="938748"/>
                <a:ext cx="1543320" cy="1393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843E0C2-0AB0-C3A3-BE31-3B383BCA366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1450" y="930108"/>
                  <a:ext cx="1560960" cy="14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9DEF590-CD44-D32E-2DDB-C91181D080A4}"/>
                    </a:ext>
                  </a:extLst>
                </p14:cNvPr>
                <p14:cNvContentPartPr/>
                <p14:nvPr/>
              </p14:nvContentPartPr>
              <p14:xfrm>
                <a:off x="1992530" y="806268"/>
                <a:ext cx="288360" cy="352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9DEF590-CD44-D32E-2DDB-C91181D080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83890" y="797268"/>
                  <a:ext cx="306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C1899B7-58A8-8D9F-8214-FA02C79EBF74}"/>
                    </a:ext>
                  </a:extLst>
                </p14:cNvPr>
                <p14:cNvContentPartPr/>
                <p14:nvPr/>
              </p14:nvContentPartPr>
              <p14:xfrm>
                <a:off x="48890" y="756228"/>
                <a:ext cx="304920" cy="237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C1899B7-58A8-8D9F-8214-FA02C79EBF7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250" y="747228"/>
                  <a:ext cx="322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EB5096F-C9BA-C243-3019-1BE86653E05D}"/>
                    </a:ext>
                  </a:extLst>
                </p14:cNvPr>
                <p14:cNvContentPartPr/>
                <p14:nvPr/>
              </p14:nvContentPartPr>
              <p14:xfrm>
                <a:off x="402410" y="707988"/>
                <a:ext cx="142920" cy="303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EB5096F-C9BA-C243-3019-1BE86653E05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93770" y="699348"/>
                  <a:ext cx="1605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282B68C-C404-B783-8B5C-29CD4561943D}"/>
                    </a:ext>
                  </a:extLst>
                </p14:cNvPr>
                <p14:cNvContentPartPr/>
                <p14:nvPr/>
              </p14:nvContentPartPr>
              <p14:xfrm>
                <a:off x="567650" y="683148"/>
                <a:ext cx="274680" cy="288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282B68C-C404-B783-8B5C-29CD456194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9010" y="674508"/>
                  <a:ext cx="2923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CE17613-2004-FF01-1F3D-853208209351}"/>
                    </a:ext>
                  </a:extLst>
                </p14:cNvPr>
                <p14:cNvContentPartPr/>
                <p14:nvPr/>
              </p14:nvContentPartPr>
              <p14:xfrm>
                <a:off x="103970" y="4140228"/>
                <a:ext cx="535680" cy="522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CE17613-2004-FF01-1F3D-85320820935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970" y="4131588"/>
                  <a:ext cx="5533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D4C9ABF-AFDB-B1A6-5A51-AD316C6404D4}"/>
                    </a:ext>
                  </a:extLst>
                </p14:cNvPr>
                <p14:cNvContentPartPr/>
                <p14:nvPr/>
              </p14:nvContentPartPr>
              <p14:xfrm>
                <a:off x="97490" y="4675548"/>
                <a:ext cx="543600" cy="497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D4C9ABF-AFDB-B1A6-5A51-AD316C6404D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850" y="4666548"/>
                  <a:ext cx="5612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D2B7157-37B1-560E-2EC3-EF087B7C95F8}"/>
                    </a:ext>
                  </a:extLst>
                </p14:cNvPr>
                <p14:cNvContentPartPr/>
                <p14:nvPr/>
              </p14:nvContentPartPr>
              <p14:xfrm>
                <a:off x="191090" y="4414548"/>
                <a:ext cx="293760" cy="158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D2B7157-37B1-560E-2EC3-EF087B7C95F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2090" y="4405908"/>
                  <a:ext cx="311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9A57469-643C-2C01-A12F-58DC670BADBF}"/>
                    </a:ext>
                  </a:extLst>
                </p14:cNvPr>
                <p14:cNvContentPartPr/>
                <p14:nvPr/>
              </p14:nvContentPartPr>
              <p14:xfrm>
                <a:off x="283250" y="4331028"/>
                <a:ext cx="21960" cy="24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9A57469-643C-2C01-A12F-58DC670BADB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4250" y="4322388"/>
                  <a:ext cx="39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FEC1477-C0D7-775B-CA6A-67399951CB0A}"/>
                    </a:ext>
                  </a:extLst>
                </p14:cNvPr>
                <p14:cNvContentPartPr/>
                <p14:nvPr/>
              </p14:nvContentPartPr>
              <p14:xfrm>
                <a:off x="402770" y="4336068"/>
                <a:ext cx="16560" cy="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FEC1477-C0D7-775B-CA6A-67399951CB0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94130" y="4327068"/>
                  <a:ext cx="3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DC8634E-16D9-5904-11A7-2E5E8885B0D5}"/>
                    </a:ext>
                  </a:extLst>
                </p14:cNvPr>
                <p14:cNvContentPartPr/>
                <p14:nvPr/>
              </p14:nvContentPartPr>
              <p14:xfrm>
                <a:off x="100730" y="3465228"/>
                <a:ext cx="399600" cy="443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DC8634E-16D9-5904-11A7-2E5E8885B0D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1730" y="3456588"/>
                  <a:ext cx="4172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DFA6839-3DFD-E6F1-256F-F9DBDBEA5D56}"/>
                    </a:ext>
                  </a:extLst>
                </p14:cNvPr>
                <p14:cNvContentPartPr/>
                <p14:nvPr/>
              </p14:nvContentPartPr>
              <p14:xfrm>
                <a:off x="428330" y="3557028"/>
                <a:ext cx="6480" cy="18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DFA6839-3DFD-E6F1-256F-F9DBDBEA5D5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9330" y="3548028"/>
                  <a:ext cx="24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72788FB-F7B6-49E5-2D35-AA008F03944C}"/>
                    </a:ext>
                  </a:extLst>
                </p14:cNvPr>
                <p14:cNvContentPartPr/>
                <p14:nvPr/>
              </p14:nvContentPartPr>
              <p14:xfrm>
                <a:off x="452090" y="3571788"/>
                <a:ext cx="216000" cy="382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72788FB-F7B6-49E5-2D35-AA008F03944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3450" y="3562788"/>
                  <a:ext cx="2336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F8D2D6A-9B60-8A0E-1907-EE56E6D15D86}"/>
                    </a:ext>
                  </a:extLst>
                </p14:cNvPr>
                <p14:cNvContentPartPr/>
                <p14:nvPr/>
              </p14:nvContentPartPr>
              <p14:xfrm>
                <a:off x="707690" y="3645948"/>
                <a:ext cx="360" cy="21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F8D2D6A-9B60-8A0E-1907-EE56E6D15D8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8690" y="3636948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05E1072-6B96-D425-FBFE-4696EA438421}"/>
                    </a:ext>
                  </a:extLst>
                </p14:cNvPr>
                <p14:cNvContentPartPr/>
                <p14:nvPr/>
              </p14:nvContentPartPr>
              <p14:xfrm>
                <a:off x="756650" y="3266868"/>
                <a:ext cx="751680" cy="400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05E1072-6B96-D425-FBFE-4696EA43842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8010" y="3257868"/>
                  <a:ext cx="7693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018F33A-864B-E760-AFF7-8ACC883FA04F}"/>
                    </a:ext>
                  </a:extLst>
                </p14:cNvPr>
                <p14:cNvContentPartPr/>
                <p14:nvPr/>
              </p14:nvContentPartPr>
              <p14:xfrm>
                <a:off x="1517690" y="3092628"/>
                <a:ext cx="411840" cy="370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018F33A-864B-E760-AFF7-8ACC883FA04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509050" y="3083628"/>
                  <a:ext cx="4294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0C6C204-FEE7-AE59-5256-F7F84FEF46E5}"/>
                    </a:ext>
                  </a:extLst>
                </p14:cNvPr>
                <p14:cNvContentPartPr/>
                <p14:nvPr/>
              </p14:nvContentPartPr>
              <p14:xfrm>
                <a:off x="1853930" y="3165708"/>
                <a:ext cx="234720" cy="187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0C6C204-FEE7-AE59-5256-F7F84FEF46E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44930" y="3156708"/>
                  <a:ext cx="252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F3D330A-3337-E111-E08A-14E8E9F037A5}"/>
                    </a:ext>
                  </a:extLst>
                </p14:cNvPr>
                <p14:cNvContentPartPr/>
                <p14:nvPr/>
              </p14:nvContentPartPr>
              <p14:xfrm>
                <a:off x="2122490" y="2884548"/>
                <a:ext cx="259560" cy="3877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F3D330A-3337-E111-E08A-14E8E9F037A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13850" y="2875908"/>
                  <a:ext cx="2772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FBA2F48-B325-2BBF-A35B-15F9A9ACE107}"/>
                    </a:ext>
                  </a:extLst>
                </p14:cNvPr>
                <p14:cNvContentPartPr/>
                <p14:nvPr/>
              </p14:nvContentPartPr>
              <p14:xfrm>
                <a:off x="1149770" y="3869508"/>
                <a:ext cx="1728000" cy="279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FBA2F48-B325-2BBF-A35B-15F9A9ACE10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41130" y="3860508"/>
                  <a:ext cx="1745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C12BC08-F550-8BDE-DF0C-19A04A39701C}"/>
                    </a:ext>
                  </a:extLst>
                </p14:cNvPr>
                <p14:cNvContentPartPr/>
                <p14:nvPr/>
              </p14:nvContentPartPr>
              <p14:xfrm>
                <a:off x="2584730" y="3693828"/>
                <a:ext cx="191520" cy="408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C12BC08-F550-8BDE-DF0C-19A04A39701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75730" y="3684828"/>
                  <a:ext cx="2091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E98CC3A-30B8-FF03-AC41-92895F11915E}"/>
                    </a:ext>
                  </a:extLst>
                </p14:cNvPr>
                <p14:cNvContentPartPr/>
                <p14:nvPr/>
              </p14:nvContentPartPr>
              <p14:xfrm>
                <a:off x="2475650" y="4780308"/>
                <a:ext cx="534600" cy="515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E98CC3A-30B8-FF03-AC41-92895F11915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66650" y="4771668"/>
                  <a:ext cx="5522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8F66BA7-F788-7B0F-A295-1E7B696FC52B}"/>
                    </a:ext>
                  </a:extLst>
                </p14:cNvPr>
                <p14:cNvContentPartPr/>
                <p14:nvPr/>
              </p14:nvContentPartPr>
              <p14:xfrm>
                <a:off x="2428490" y="4953828"/>
                <a:ext cx="662760" cy="560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8F66BA7-F788-7B0F-A295-1E7B696FC52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419850" y="4945188"/>
                  <a:ext cx="6804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AB39333-1136-0EC6-AA08-CC6349A4AD7C}"/>
                    </a:ext>
                  </a:extLst>
                </p14:cNvPr>
                <p14:cNvContentPartPr/>
                <p14:nvPr/>
              </p14:nvContentPartPr>
              <p14:xfrm>
                <a:off x="4168730" y="950268"/>
                <a:ext cx="442800" cy="410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AB39333-1136-0EC6-AA08-CC6349A4AD7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59730" y="941628"/>
                  <a:ext cx="4604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68310FD-C980-991B-7BFF-0EEC3C987A3D}"/>
                    </a:ext>
                  </a:extLst>
                </p14:cNvPr>
                <p14:cNvContentPartPr/>
                <p14:nvPr/>
              </p14:nvContentPartPr>
              <p14:xfrm>
                <a:off x="4243970" y="998508"/>
                <a:ext cx="383760" cy="448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68310FD-C980-991B-7BFF-0EEC3C987A3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35330" y="989868"/>
                  <a:ext cx="4014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FB8A08A-416C-BAC7-6176-E8E954C38BE9}"/>
                    </a:ext>
                  </a:extLst>
                </p14:cNvPr>
                <p14:cNvContentPartPr/>
                <p14:nvPr/>
              </p14:nvContentPartPr>
              <p14:xfrm>
                <a:off x="327170" y="5398788"/>
                <a:ext cx="369000" cy="342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FB8A08A-416C-BAC7-6176-E8E954C38BE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8530" y="5389788"/>
                  <a:ext cx="386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A8715F7-B768-C177-806B-0AA282E7B5FF}"/>
                    </a:ext>
                  </a:extLst>
                </p14:cNvPr>
                <p14:cNvContentPartPr/>
                <p14:nvPr/>
              </p14:nvContentPartPr>
              <p14:xfrm>
                <a:off x="647210" y="5312388"/>
                <a:ext cx="293760" cy="280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A8715F7-B768-C177-806B-0AA282E7B5F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38210" y="5303748"/>
                  <a:ext cx="311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AC05C3D-1FCA-177B-521E-24754DB1FB65}"/>
                    </a:ext>
                  </a:extLst>
                </p14:cNvPr>
                <p14:cNvContentPartPr/>
                <p14:nvPr/>
              </p14:nvContentPartPr>
              <p14:xfrm>
                <a:off x="953930" y="5385828"/>
                <a:ext cx="61920" cy="130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AC05C3D-1FCA-177B-521E-24754DB1FB6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4930" y="5376828"/>
                  <a:ext cx="79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5F62070-C8A2-B2EF-20E4-F6425751AC40}"/>
                    </a:ext>
                  </a:extLst>
                </p14:cNvPr>
                <p14:cNvContentPartPr/>
                <p14:nvPr/>
              </p14:nvContentPartPr>
              <p14:xfrm>
                <a:off x="913610" y="5198988"/>
                <a:ext cx="222120" cy="324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5F62070-C8A2-B2EF-20E4-F6425751AC4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4610" y="5189988"/>
                  <a:ext cx="2397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DC5D571-6E57-D1BA-2665-83F099F5BD7E}"/>
                    </a:ext>
                  </a:extLst>
                </p14:cNvPr>
                <p14:cNvContentPartPr/>
                <p14:nvPr/>
              </p14:nvContentPartPr>
              <p14:xfrm>
                <a:off x="1159850" y="5209428"/>
                <a:ext cx="109800" cy="265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DC5D571-6E57-D1BA-2665-83F099F5BD7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51210" y="5200788"/>
                  <a:ext cx="127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8C01E98-4400-15BD-7B90-C3BE6572DFF2}"/>
                    </a:ext>
                  </a:extLst>
                </p14:cNvPr>
                <p14:cNvContentPartPr/>
                <p14:nvPr/>
              </p14:nvContentPartPr>
              <p14:xfrm>
                <a:off x="1358210" y="5167668"/>
                <a:ext cx="165960" cy="287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8C01E98-4400-15BD-7B90-C3BE6572DFF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349570" y="5159028"/>
                  <a:ext cx="183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6F58657-CBC1-9A7C-765A-A90D0740A5BC}"/>
                    </a:ext>
                  </a:extLst>
                </p14:cNvPr>
                <p14:cNvContentPartPr/>
                <p14:nvPr/>
              </p14:nvContentPartPr>
              <p14:xfrm>
                <a:off x="494570" y="6010788"/>
                <a:ext cx="250920" cy="210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6F58657-CBC1-9A7C-765A-A90D0740A5B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5570" y="6002148"/>
                  <a:ext cx="268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405007F-FD14-9EE9-3253-A16A5AD56A96}"/>
                    </a:ext>
                  </a:extLst>
                </p14:cNvPr>
                <p14:cNvContentPartPr/>
                <p14:nvPr/>
              </p14:nvContentPartPr>
              <p14:xfrm>
                <a:off x="776810" y="6020148"/>
                <a:ext cx="97920" cy="1944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405007F-FD14-9EE9-3253-A16A5AD56A9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7810" y="6011148"/>
                  <a:ext cx="115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DC4D7B2-142B-9C8A-4A59-705FCDB62241}"/>
                    </a:ext>
                  </a:extLst>
                </p14:cNvPr>
                <p14:cNvContentPartPr/>
                <p14:nvPr/>
              </p14:nvContentPartPr>
              <p14:xfrm>
                <a:off x="933770" y="5967588"/>
                <a:ext cx="208080" cy="1994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DC4D7B2-142B-9C8A-4A59-705FCDB6224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24770" y="5958588"/>
                  <a:ext cx="225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6D3F7B-57B8-6FB7-9612-5DFB19738B58}"/>
                    </a:ext>
                  </a:extLst>
                </p14:cNvPr>
                <p14:cNvContentPartPr/>
                <p14:nvPr/>
              </p14:nvContentPartPr>
              <p14:xfrm>
                <a:off x="1140410" y="5855628"/>
                <a:ext cx="188640" cy="247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6D3F7B-57B8-6FB7-9612-5DFB19738B5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31770" y="5846988"/>
                  <a:ext cx="206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8D06F3E-9021-6E3D-328A-3B26B73F1112}"/>
                    </a:ext>
                  </a:extLst>
                </p14:cNvPr>
                <p14:cNvContentPartPr/>
                <p14:nvPr/>
              </p14:nvContentPartPr>
              <p14:xfrm>
                <a:off x="1366850" y="5757708"/>
                <a:ext cx="195840" cy="2588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8D06F3E-9021-6E3D-328A-3B26B73F111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357850" y="5748708"/>
                  <a:ext cx="213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A8A714E-9B2B-CE4D-87F0-832EF85DE03C}"/>
                    </a:ext>
                  </a:extLst>
                </p14:cNvPr>
                <p14:cNvContentPartPr/>
                <p14:nvPr/>
              </p14:nvContentPartPr>
              <p14:xfrm>
                <a:off x="1421930" y="5880108"/>
                <a:ext cx="112680" cy="98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A8A714E-9B2B-CE4D-87F0-832EF85DE03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413290" y="5871468"/>
                  <a:ext cx="130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58A2A5E-2D32-102E-1903-F1E81E19AF8B}"/>
                    </a:ext>
                  </a:extLst>
                </p14:cNvPr>
                <p14:cNvContentPartPr/>
                <p14:nvPr/>
              </p14:nvContentPartPr>
              <p14:xfrm>
                <a:off x="1596530" y="5749428"/>
                <a:ext cx="266400" cy="257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58A2A5E-2D32-102E-1903-F1E81E19AF8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587890" y="5740788"/>
                  <a:ext cx="284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663C84E-331A-3030-9500-F390B648DCAC}"/>
                    </a:ext>
                  </a:extLst>
                </p14:cNvPr>
                <p14:cNvContentPartPr/>
                <p14:nvPr/>
              </p14:nvContentPartPr>
              <p14:xfrm>
                <a:off x="688970" y="6424428"/>
                <a:ext cx="239760" cy="281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663C84E-331A-3030-9500-F390B648DCA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79970" y="6415428"/>
                  <a:ext cx="257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3EE8CF7-964F-ED4F-1F00-5C6BE5026C85}"/>
                    </a:ext>
                  </a:extLst>
                </p14:cNvPr>
                <p14:cNvContentPartPr/>
                <p14:nvPr/>
              </p14:nvContentPartPr>
              <p14:xfrm>
                <a:off x="982370" y="6395628"/>
                <a:ext cx="316080" cy="233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3EE8CF7-964F-ED4F-1F00-5C6BE5026C8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73370" y="6386988"/>
                  <a:ext cx="333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DC28CB9-F012-FAE5-7FB1-ABED4CE169D3}"/>
                    </a:ext>
                  </a:extLst>
                </p14:cNvPr>
                <p14:cNvContentPartPr/>
                <p14:nvPr/>
              </p14:nvContentPartPr>
              <p14:xfrm>
                <a:off x="1349930" y="6255228"/>
                <a:ext cx="122760" cy="384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DC28CB9-F012-FAE5-7FB1-ABED4CE169D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340930" y="6246588"/>
                  <a:ext cx="1404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5B738A0-78E6-1975-DF89-86717944AE2F}"/>
                    </a:ext>
                  </a:extLst>
                </p14:cNvPr>
                <p14:cNvContentPartPr/>
                <p14:nvPr/>
              </p14:nvContentPartPr>
              <p14:xfrm>
                <a:off x="1356410" y="6384108"/>
                <a:ext cx="203400" cy="144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5B738A0-78E6-1975-DF89-86717944AE2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347770" y="6375468"/>
                  <a:ext cx="221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EFEF327-7C36-4845-C030-5925C13AA5EF}"/>
                    </a:ext>
                  </a:extLst>
                </p14:cNvPr>
                <p14:cNvContentPartPr/>
                <p14:nvPr/>
              </p14:nvContentPartPr>
              <p14:xfrm>
                <a:off x="1502930" y="6287268"/>
                <a:ext cx="21240" cy="15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EFEF327-7C36-4845-C030-5925C13AA5E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93930" y="6278628"/>
                  <a:ext cx="38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002000-A107-C97F-38B0-50A04AEF726E}"/>
                    </a:ext>
                  </a:extLst>
                </p14:cNvPr>
                <p14:cNvContentPartPr/>
                <p14:nvPr/>
              </p14:nvContentPartPr>
              <p14:xfrm>
                <a:off x="1596530" y="6266388"/>
                <a:ext cx="137520" cy="291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002000-A107-C97F-38B0-50A04AEF726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87530" y="6257748"/>
                  <a:ext cx="155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D04A7BD-3A91-9DDA-0147-20D3EDF34E8C}"/>
                    </a:ext>
                  </a:extLst>
                </p14:cNvPr>
                <p14:cNvContentPartPr/>
                <p14:nvPr/>
              </p14:nvContentPartPr>
              <p14:xfrm>
                <a:off x="1745570" y="6117348"/>
                <a:ext cx="438480" cy="233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D04A7BD-3A91-9DDA-0147-20D3EDF34E8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736570" y="6108348"/>
                  <a:ext cx="456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B174C87-96D9-8E17-8603-2E648823034A}"/>
                    </a:ext>
                  </a:extLst>
                </p14:cNvPr>
                <p14:cNvContentPartPr/>
                <p14:nvPr/>
              </p14:nvContentPartPr>
              <p14:xfrm>
                <a:off x="5014010" y="1150788"/>
                <a:ext cx="1720440" cy="793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B174C87-96D9-8E17-8603-2E648823034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05370" y="1142148"/>
                  <a:ext cx="173808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9002B1D-8E89-8052-D73E-E34B585A9EE3}"/>
                    </a:ext>
                  </a:extLst>
                </p14:cNvPr>
                <p14:cNvContentPartPr/>
                <p14:nvPr/>
              </p14:nvContentPartPr>
              <p14:xfrm>
                <a:off x="6844610" y="1747668"/>
                <a:ext cx="200880" cy="3852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9002B1D-8E89-8052-D73E-E34B585A9EE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35610" y="1738668"/>
                  <a:ext cx="2185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F048184-6FB8-B958-8E02-2FF86978B476}"/>
                    </a:ext>
                  </a:extLst>
                </p14:cNvPr>
                <p14:cNvContentPartPr/>
                <p14:nvPr/>
              </p14:nvContentPartPr>
              <p14:xfrm>
                <a:off x="7148090" y="1828668"/>
                <a:ext cx="49680" cy="292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F048184-6FB8-B958-8E02-2FF86978B47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139450" y="1819668"/>
                  <a:ext cx="673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79DC40A-958B-7D04-76A1-862B7662C5C5}"/>
                    </a:ext>
                  </a:extLst>
                </p14:cNvPr>
                <p14:cNvContentPartPr/>
                <p14:nvPr/>
              </p14:nvContentPartPr>
              <p14:xfrm>
                <a:off x="7067810" y="1812468"/>
                <a:ext cx="302760" cy="311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79DC40A-958B-7D04-76A1-862B7662C5C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058810" y="1803468"/>
                  <a:ext cx="320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92B0DFF-A8C7-3B7F-A54B-74DDFE842861}"/>
                    </a:ext>
                  </a:extLst>
                </p14:cNvPr>
                <p14:cNvContentPartPr/>
                <p14:nvPr/>
              </p14:nvContentPartPr>
              <p14:xfrm>
                <a:off x="7491890" y="1838388"/>
                <a:ext cx="40320" cy="282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92B0DFF-A8C7-3B7F-A54B-74DDFE84286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482890" y="1829388"/>
                  <a:ext cx="57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493C581-E2D6-F9AA-A7D6-B46E8F85B539}"/>
                    </a:ext>
                  </a:extLst>
                </p14:cNvPr>
                <p14:cNvContentPartPr/>
                <p14:nvPr/>
              </p14:nvContentPartPr>
              <p14:xfrm>
                <a:off x="7425290" y="1769628"/>
                <a:ext cx="291960" cy="3265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493C581-E2D6-F9AA-A7D6-B46E8F85B53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416650" y="1760628"/>
                  <a:ext cx="3096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B2EF7F4-17C3-FCDE-40EB-57AA7DA33BDB}"/>
                    </a:ext>
                  </a:extLst>
                </p14:cNvPr>
                <p14:cNvContentPartPr/>
                <p14:nvPr/>
              </p14:nvContentPartPr>
              <p14:xfrm>
                <a:off x="7775570" y="1802748"/>
                <a:ext cx="235080" cy="3013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B2EF7F4-17C3-FCDE-40EB-57AA7DA33BD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766930" y="1793748"/>
                  <a:ext cx="252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3F4B84F-3B57-A6C5-E9F5-810D003C0D12}"/>
                    </a:ext>
                  </a:extLst>
                </p14:cNvPr>
                <p14:cNvContentPartPr/>
                <p14:nvPr/>
              </p14:nvContentPartPr>
              <p14:xfrm>
                <a:off x="6786650" y="1560828"/>
                <a:ext cx="1334880" cy="846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3F4B84F-3B57-A6C5-E9F5-810D003C0D1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778010" y="1552188"/>
                  <a:ext cx="135252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4FB6D9D-D222-C7EC-B2E1-0A4667DB754D}"/>
                    </a:ext>
                  </a:extLst>
                </p14:cNvPr>
                <p14:cNvContentPartPr/>
                <p14:nvPr/>
              </p14:nvContentPartPr>
              <p14:xfrm>
                <a:off x="8298290" y="2213868"/>
                <a:ext cx="371160" cy="257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4FB6D9D-D222-C7EC-B2E1-0A4667DB754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289290" y="2204868"/>
                  <a:ext cx="388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61224AF-4F7B-1EC4-88C6-5D66714F8BF4}"/>
                    </a:ext>
                  </a:extLst>
                </p14:cNvPr>
                <p14:cNvContentPartPr/>
                <p14:nvPr/>
              </p14:nvContentPartPr>
              <p14:xfrm>
                <a:off x="8268050" y="2476668"/>
                <a:ext cx="338400" cy="246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61224AF-4F7B-1EC4-88C6-5D66714F8BF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259050" y="2467668"/>
                  <a:ext cx="356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724BBA7-05A5-A983-5DBB-5AA851BFBF7A}"/>
                    </a:ext>
                  </a:extLst>
                </p14:cNvPr>
                <p14:cNvContentPartPr/>
                <p14:nvPr/>
              </p14:nvContentPartPr>
              <p14:xfrm>
                <a:off x="8909570" y="2270388"/>
                <a:ext cx="321480" cy="302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724BBA7-05A5-A983-5DBB-5AA851BFBF7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900570" y="2261388"/>
                  <a:ext cx="3391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7BAD216-EFCD-FEE3-267F-A9DA975A52BF}"/>
                    </a:ext>
                  </a:extLst>
                </p14:cNvPr>
                <p14:cNvContentPartPr/>
                <p14:nvPr/>
              </p14:nvContentPartPr>
              <p14:xfrm>
                <a:off x="8720930" y="2568828"/>
                <a:ext cx="452160" cy="283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7BAD216-EFCD-FEE3-267F-A9DA975A52B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11930" y="2560188"/>
                  <a:ext cx="469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AA9771A-93E3-CCD7-DEA4-AADAC8518B5F}"/>
                    </a:ext>
                  </a:extLst>
                </p14:cNvPr>
                <p14:cNvContentPartPr/>
                <p14:nvPr/>
              </p14:nvContentPartPr>
              <p14:xfrm>
                <a:off x="9441650" y="2321508"/>
                <a:ext cx="297000" cy="374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AA9771A-93E3-CCD7-DEA4-AADAC8518B5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433010" y="2312508"/>
                  <a:ext cx="314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97C8854-23E4-D07C-2122-BCCA0D724419}"/>
                    </a:ext>
                  </a:extLst>
                </p14:cNvPr>
                <p14:cNvContentPartPr/>
                <p14:nvPr/>
              </p14:nvContentPartPr>
              <p14:xfrm>
                <a:off x="9332570" y="2682228"/>
                <a:ext cx="382320" cy="257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97C8854-23E4-D07C-2122-BCCA0D72441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23930" y="2673228"/>
                  <a:ext cx="399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62C12C1-E9AA-DC20-DA20-4A48D7DA564E}"/>
                    </a:ext>
                  </a:extLst>
                </p14:cNvPr>
                <p14:cNvContentPartPr/>
                <p14:nvPr/>
              </p14:nvContentPartPr>
              <p14:xfrm>
                <a:off x="7810130" y="2334108"/>
                <a:ext cx="1442520" cy="6271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62C12C1-E9AA-DC20-DA20-4A48D7DA564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801490" y="2325108"/>
                  <a:ext cx="146016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713680A-14C3-16E9-6059-0995E905D8D9}"/>
                    </a:ext>
                  </a:extLst>
                </p14:cNvPr>
                <p14:cNvContentPartPr/>
                <p14:nvPr/>
              </p14:nvContentPartPr>
              <p14:xfrm>
                <a:off x="7580090" y="2290548"/>
                <a:ext cx="322920" cy="2851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713680A-14C3-16E9-6059-0995E905D8D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571090" y="2281548"/>
                  <a:ext cx="3405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6D72F94-C336-7A9A-9CBE-552748DAD2DE}"/>
                    </a:ext>
                  </a:extLst>
                </p14:cNvPr>
                <p14:cNvContentPartPr/>
                <p14:nvPr/>
              </p14:nvContentPartPr>
              <p14:xfrm>
                <a:off x="5674970" y="3932148"/>
                <a:ext cx="1523160" cy="1352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6D72F94-C336-7A9A-9CBE-552748DAD2D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666330" y="3923508"/>
                  <a:ext cx="1540800" cy="13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1F8BF92-1911-E5E0-1980-DF31603C3320}"/>
                    </a:ext>
                  </a:extLst>
                </p14:cNvPr>
                <p14:cNvContentPartPr/>
                <p14:nvPr/>
              </p14:nvContentPartPr>
              <p14:xfrm>
                <a:off x="6990410" y="5461788"/>
                <a:ext cx="228600" cy="348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1F8BF92-1911-E5E0-1980-DF31603C332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81770" y="5453148"/>
                  <a:ext cx="2462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AD2EDD5-E563-6B30-0D9B-CA4BCE64370C}"/>
                    </a:ext>
                  </a:extLst>
                </p14:cNvPr>
                <p14:cNvContentPartPr/>
                <p14:nvPr/>
              </p14:nvContentPartPr>
              <p14:xfrm>
                <a:off x="7324130" y="5337948"/>
                <a:ext cx="107640" cy="588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AD2EDD5-E563-6B30-0D9B-CA4BCE64370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315130" y="5328948"/>
                  <a:ext cx="1252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B03ADED-DDD4-6FB9-C018-723BE4F6B5B7}"/>
                    </a:ext>
                  </a:extLst>
                </p14:cNvPr>
                <p14:cNvContentPartPr/>
                <p14:nvPr/>
              </p14:nvContentPartPr>
              <p14:xfrm>
                <a:off x="7571090" y="5352348"/>
                <a:ext cx="109440" cy="5047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B03ADED-DDD4-6FB9-C018-723BE4F6B5B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562090" y="5343708"/>
                  <a:ext cx="1270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CCB1015-CBC6-60CF-7B54-C1BB908F5152}"/>
                    </a:ext>
                  </a:extLst>
                </p14:cNvPr>
                <p14:cNvContentPartPr/>
                <p14:nvPr/>
              </p14:nvContentPartPr>
              <p14:xfrm>
                <a:off x="7404410" y="5544948"/>
                <a:ext cx="426240" cy="225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CCB1015-CBC6-60CF-7B54-C1BB908F515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95770" y="5535948"/>
                  <a:ext cx="443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9EF5679-958F-E212-ADCA-5B22ABED5D19}"/>
                    </a:ext>
                  </a:extLst>
                </p14:cNvPr>
                <p14:cNvContentPartPr/>
                <p14:nvPr/>
              </p14:nvContentPartPr>
              <p14:xfrm>
                <a:off x="7870250" y="5502828"/>
                <a:ext cx="259560" cy="246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9EF5679-958F-E212-ADCA-5B22ABED5D1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61250" y="5493828"/>
                  <a:ext cx="277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6206132-2E78-784E-9174-18715A15CAAA}"/>
                    </a:ext>
                  </a:extLst>
                </p14:cNvPr>
                <p14:cNvContentPartPr/>
                <p14:nvPr/>
              </p14:nvContentPartPr>
              <p14:xfrm>
                <a:off x="8189930" y="5393028"/>
                <a:ext cx="238680" cy="408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6206132-2E78-784E-9174-18715A15CAA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181290" y="5384388"/>
                  <a:ext cx="256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6763A6F-2E2D-EACC-0F5D-EFD0E663F6FA}"/>
                    </a:ext>
                  </a:extLst>
                </p14:cNvPr>
                <p14:cNvContentPartPr/>
                <p14:nvPr/>
              </p14:nvContentPartPr>
              <p14:xfrm>
                <a:off x="6610610" y="5029428"/>
                <a:ext cx="2203560" cy="12139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6763A6F-2E2D-EACC-0F5D-EFD0E663F6F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601610" y="5020788"/>
                  <a:ext cx="2221200" cy="12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B0D8B3A-A8DB-DF13-6738-463978E7915C}"/>
                    </a:ext>
                  </a:extLst>
                </p14:cNvPr>
                <p14:cNvContentPartPr/>
                <p14:nvPr/>
              </p14:nvContentPartPr>
              <p14:xfrm>
                <a:off x="4435130" y="4178388"/>
                <a:ext cx="867240" cy="792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B0D8B3A-A8DB-DF13-6738-463978E791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426130" y="4169388"/>
                  <a:ext cx="884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398469A-801D-C6F5-421F-0B64102A6E6E}"/>
                    </a:ext>
                  </a:extLst>
                </p14:cNvPr>
                <p14:cNvContentPartPr/>
                <p14:nvPr/>
              </p14:nvContentPartPr>
              <p14:xfrm>
                <a:off x="4094210" y="1140348"/>
                <a:ext cx="657720" cy="90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398469A-801D-C6F5-421F-0B64102A6E6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85570" y="1131348"/>
                  <a:ext cx="675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955E9B1-90E5-5412-E87C-FA1F47A3677B}"/>
                    </a:ext>
                  </a:extLst>
                </p14:cNvPr>
                <p14:cNvContentPartPr/>
                <p14:nvPr/>
              </p14:nvContentPartPr>
              <p14:xfrm>
                <a:off x="5373650" y="948468"/>
                <a:ext cx="2964600" cy="547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955E9B1-90E5-5412-E87C-FA1F47A3677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364650" y="939468"/>
                  <a:ext cx="2982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547DCDB-39E9-A333-896B-E513225A611F}"/>
                    </a:ext>
                  </a:extLst>
                </p14:cNvPr>
                <p14:cNvContentPartPr/>
                <p14:nvPr/>
              </p14:nvContentPartPr>
              <p14:xfrm>
                <a:off x="5486330" y="805908"/>
                <a:ext cx="554400" cy="449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547DCDB-39E9-A333-896B-E513225A611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477690" y="796908"/>
                  <a:ext cx="5720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9B665E6-1C5D-C506-8BEF-CB6FBA27E5D1}"/>
                    </a:ext>
                  </a:extLst>
                </p14:cNvPr>
                <p14:cNvContentPartPr/>
                <p14:nvPr/>
              </p14:nvContentPartPr>
              <p14:xfrm>
                <a:off x="5820410" y="1150788"/>
                <a:ext cx="2292480" cy="105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9B665E6-1C5D-C506-8BEF-CB6FBA27E5D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811770" y="1141788"/>
                  <a:ext cx="2310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C5375B2-3598-713E-58C9-E1328FB7B542}"/>
                    </a:ext>
                  </a:extLst>
                </p14:cNvPr>
                <p14:cNvContentPartPr/>
                <p14:nvPr/>
              </p14:nvContentPartPr>
              <p14:xfrm>
                <a:off x="6201290" y="1140708"/>
                <a:ext cx="455040" cy="293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C5375B2-3598-713E-58C9-E1328FB7B54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192650" y="1131708"/>
                  <a:ext cx="472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E14C138-4A4F-66B1-C9A5-C94A1721B7EA}"/>
                    </a:ext>
                  </a:extLst>
                </p14:cNvPr>
                <p14:cNvContentPartPr/>
                <p14:nvPr/>
              </p14:nvContentPartPr>
              <p14:xfrm>
                <a:off x="6358610" y="1268508"/>
                <a:ext cx="2170080" cy="2084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E14C138-4A4F-66B1-C9A5-C94A1721B7E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349970" y="1259508"/>
                  <a:ext cx="2187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331BB45-AA3D-4C7A-B5E4-B5B610D08A6F}"/>
                    </a:ext>
                  </a:extLst>
                </p14:cNvPr>
                <p14:cNvContentPartPr/>
                <p14:nvPr/>
              </p14:nvContentPartPr>
              <p14:xfrm>
                <a:off x="6662090" y="1307388"/>
                <a:ext cx="407880" cy="343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331BB45-AA3D-4C7A-B5E4-B5B610D08A6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653450" y="1298388"/>
                  <a:ext cx="425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DEF92E4-B5DE-1815-80B0-07B8394BC9C6}"/>
                    </a:ext>
                  </a:extLst>
                </p14:cNvPr>
                <p14:cNvContentPartPr/>
                <p14:nvPr/>
              </p14:nvContentPartPr>
              <p14:xfrm>
                <a:off x="5643650" y="3894708"/>
                <a:ext cx="2895840" cy="2253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DEF92E4-B5DE-1815-80B0-07B8394BC9C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634650" y="3885708"/>
                  <a:ext cx="2913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0D12F4B-5ABA-73F6-FEF6-E6F04A4C5B47}"/>
                    </a:ext>
                  </a:extLst>
                </p14:cNvPr>
                <p14:cNvContentPartPr/>
                <p14:nvPr/>
              </p14:nvContentPartPr>
              <p14:xfrm>
                <a:off x="8192450" y="3765108"/>
                <a:ext cx="439920" cy="342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0D12F4B-5ABA-73F6-FEF6-E6F04A4C5B4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83810" y="3756468"/>
                  <a:ext cx="4575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5D8DDCF-BAAF-2D7E-E992-ACABE29E7C8A}"/>
                    </a:ext>
                  </a:extLst>
                </p14:cNvPr>
                <p14:cNvContentPartPr/>
                <p14:nvPr/>
              </p14:nvContentPartPr>
              <p14:xfrm>
                <a:off x="5594330" y="4230228"/>
                <a:ext cx="2858760" cy="964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5D8DDCF-BAAF-2D7E-E992-ACABE29E7C8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585330" y="4221228"/>
                  <a:ext cx="2876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33DD5B1-66A0-2567-8215-77C806ED52EF}"/>
                    </a:ext>
                  </a:extLst>
                </p14:cNvPr>
                <p14:cNvContentPartPr/>
                <p14:nvPr/>
              </p14:nvContentPartPr>
              <p14:xfrm>
                <a:off x="8003450" y="4158948"/>
                <a:ext cx="368280" cy="255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33DD5B1-66A0-2567-8215-77C806ED52E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994450" y="4150308"/>
                  <a:ext cx="385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F0F9C77-8082-92FB-945F-99CCC4A71000}"/>
                    </a:ext>
                  </a:extLst>
                </p14:cNvPr>
                <p14:cNvContentPartPr/>
                <p14:nvPr/>
              </p14:nvContentPartPr>
              <p14:xfrm>
                <a:off x="5496410" y="4414188"/>
                <a:ext cx="2970720" cy="414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F0F9C77-8082-92FB-945F-99CCC4A7100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487410" y="4405188"/>
                  <a:ext cx="2988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3C23BFC-CAE5-DCD6-C710-8E9AA3D1BA45}"/>
                    </a:ext>
                  </a:extLst>
                </p14:cNvPr>
                <p14:cNvContentPartPr/>
                <p14:nvPr/>
              </p14:nvContentPartPr>
              <p14:xfrm>
                <a:off x="7913810" y="4315908"/>
                <a:ext cx="200160" cy="257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3C23BFC-CAE5-DCD6-C710-8E9AA3D1BA4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904810" y="4307268"/>
                  <a:ext cx="217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DFAC5CE-3A52-948E-A126-85E37155623F}"/>
                    </a:ext>
                  </a:extLst>
                </p14:cNvPr>
                <p14:cNvContentPartPr/>
                <p14:nvPr/>
              </p14:nvContentPartPr>
              <p14:xfrm>
                <a:off x="10194050" y="4227348"/>
                <a:ext cx="268200" cy="357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DFAC5CE-3A52-948E-A126-85E37155623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185410" y="4218348"/>
                  <a:ext cx="285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FCD3693-11FC-2EE2-F87A-890072657398}"/>
                    </a:ext>
                  </a:extLst>
                </p14:cNvPr>
                <p14:cNvContentPartPr/>
                <p14:nvPr/>
              </p14:nvContentPartPr>
              <p14:xfrm>
                <a:off x="10519130" y="4335708"/>
                <a:ext cx="155880" cy="187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FCD3693-11FC-2EE2-F87A-89007265739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510490" y="4327068"/>
                  <a:ext cx="173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D8D3319-14A9-79C2-D46E-DF380B037B1E}"/>
                    </a:ext>
                  </a:extLst>
                </p14:cNvPr>
                <p14:cNvContentPartPr/>
                <p14:nvPr/>
              </p14:nvContentPartPr>
              <p14:xfrm>
                <a:off x="10717130" y="4339668"/>
                <a:ext cx="268200" cy="20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D8D3319-14A9-79C2-D46E-DF380B037B1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708130" y="4331028"/>
                  <a:ext cx="285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5F5E8D8-00F3-A587-490C-0C4D69A54B47}"/>
                    </a:ext>
                  </a:extLst>
                </p14:cNvPr>
                <p14:cNvContentPartPr/>
                <p14:nvPr/>
              </p14:nvContentPartPr>
              <p14:xfrm>
                <a:off x="11093330" y="4289268"/>
                <a:ext cx="234000" cy="284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5F5E8D8-00F3-A587-490C-0C4D69A54B4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084330" y="4280628"/>
                  <a:ext cx="251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7D410B3-F5AA-174B-19B9-2563835881CB}"/>
                    </a:ext>
                  </a:extLst>
                </p14:cNvPr>
                <p14:cNvContentPartPr/>
                <p14:nvPr/>
              </p14:nvContentPartPr>
              <p14:xfrm>
                <a:off x="11328050" y="4250748"/>
                <a:ext cx="235080" cy="347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7D410B3-F5AA-174B-19B9-2563835881C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319050" y="4241748"/>
                  <a:ext cx="252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98D4C5E-12B0-8885-697D-140004749DDE}"/>
                    </a:ext>
                  </a:extLst>
                </p14:cNvPr>
                <p14:cNvContentPartPr/>
                <p14:nvPr/>
              </p14:nvContentPartPr>
              <p14:xfrm>
                <a:off x="11384570" y="4329588"/>
                <a:ext cx="325440" cy="312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98D4C5E-12B0-8885-697D-140004749DD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375930" y="4320588"/>
                  <a:ext cx="3430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971C657-0C45-E7D9-FDF6-3FD5E1CD5F29}"/>
                    </a:ext>
                  </a:extLst>
                </p14:cNvPr>
                <p14:cNvContentPartPr/>
                <p14:nvPr/>
              </p14:nvContentPartPr>
              <p14:xfrm>
                <a:off x="9094610" y="4217988"/>
                <a:ext cx="384840" cy="11793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971C657-0C45-E7D9-FDF6-3FD5E1CD5F2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85610" y="4209348"/>
                  <a:ext cx="40248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AB87EDA-A378-2762-FF7A-C3CF100CF8AC}"/>
                    </a:ext>
                  </a:extLst>
                </p14:cNvPr>
                <p14:cNvContentPartPr/>
                <p14:nvPr/>
              </p14:nvContentPartPr>
              <p14:xfrm>
                <a:off x="9429050" y="5405988"/>
                <a:ext cx="304200" cy="527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AB87EDA-A378-2762-FF7A-C3CF100CF8A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420410" y="5397348"/>
                  <a:ext cx="321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CDADE9C-3F68-F3DB-8571-DF9B643F3CDF}"/>
                    </a:ext>
                  </a:extLst>
                </p14:cNvPr>
                <p14:cNvContentPartPr/>
                <p14:nvPr/>
              </p14:nvContentPartPr>
              <p14:xfrm>
                <a:off x="9822170" y="5427228"/>
                <a:ext cx="68040" cy="4356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CDADE9C-3F68-F3DB-8571-DF9B643F3CD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813530" y="5418228"/>
                  <a:ext cx="85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356DC9D-B84E-CE24-5370-13B07FA9E5FF}"/>
                    </a:ext>
                  </a:extLst>
                </p14:cNvPr>
                <p14:cNvContentPartPr/>
                <p14:nvPr/>
              </p14:nvContentPartPr>
              <p14:xfrm>
                <a:off x="9879410" y="5565828"/>
                <a:ext cx="334440" cy="267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356DC9D-B84E-CE24-5370-13B07FA9E5F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870410" y="5557188"/>
                  <a:ext cx="352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FC4B581-DAD0-35FA-B129-71F9C05CBA29}"/>
                    </a:ext>
                  </a:extLst>
                </p14:cNvPr>
                <p14:cNvContentPartPr/>
                <p14:nvPr/>
              </p14:nvContentPartPr>
              <p14:xfrm>
                <a:off x="10195850" y="5380428"/>
                <a:ext cx="360" cy="568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FC4B581-DAD0-35FA-B129-71F9C05CBA2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186850" y="5371428"/>
                  <a:ext cx="18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7B18E0E-DB25-383B-848C-237657E77532}"/>
                    </a:ext>
                  </a:extLst>
                </p14:cNvPr>
                <p14:cNvContentPartPr/>
                <p14:nvPr/>
              </p14:nvContentPartPr>
              <p14:xfrm>
                <a:off x="10363250" y="5387988"/>
                <a:ext cx="244080" cy="510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7B18E0E-DB25-383B-848C-237657E7753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354610" y="5379348"/>
                  <a:ext cx="2617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6599C9B-A11E-084B-EEC0-B199EF03EDCB}"/>
                    </a:ext>
                  </a:extLst>
                </p14:cNvPr>
                <p14:cNvContentPartPr/>
                <p14:nvPr/>
              </p14:nvContentPartPr>
              <p14:xfrm>
                <a:off x="9020810" y="5056428"/>
                <a:ext cx="1990080" cy="1287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6599C9B-A11E-084B-EEC0-B199EF03EDC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011810" y="5047428"/>
                  <a:ext cx="2007720" cy="130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340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D7B0E79A-7AB2-C169-F40F-E7C8C6EB3337}"/>
              </a:ext>
            </a:extLst>
          </p:cNvPr>
          <p:cNvGrpSpPr/>
          <p:nvPr/>
        </p:nvGrpSpPr>
        <p:grpSpPr>
          <a:xfrm>
            <a:off x="1953650" y="475788"/>
            <a:ext cx="8806320" cy="2745360"/>
            <a:chOff x="1953650" y="475788"/>
            <a:chExt cx="8806320" cy="27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BD1669-7DD0-2C15-492B-A6F806FF9A0E}"/>
                    </a:ext>
                  </a:extLst>
                </p14:cNvPr>
                <p14:cNvContentPartPr/>
                <p14:nvPr/>
              </p14:nvContentPartPr>
              <p14:xfrm>
                <a:off x="3942650" y="1101108"/>
                <a:ext cx="2568960" cy="1752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BD1669-7DD0-2C15-492B-A6F806FF9A0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33650" y="1092468"/>
                  <a:ext cx="2586600" cy="17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CCF31E-24AE-CA5C-7147-66B8FE9D711F}"/>
                    </a:ext>
                  </a:extLst>
                </p14:cNvPr>
                <p14:cNvContentPartPr/>
                <p14:nvPr/>
              </p14:nvContentPartPr>
              <p14:xfrm>
                <a:off x="3828170" y="1037388"/>
                <a:ext cx="2760840" cy="1753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CCF31E-24AE-CA5C-7147-66B8FE9D71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9170" y="1028748"/>
                  <a:ext cx="2778480" cy="17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A4FAE2A-6B3A-A8E8-CC73-A2E5E38107D7}"/>
                    </a:ext>
                  </a:extLst>
                </p14:cNvPr>
                <p14:cNvContentPartPr/>
                <p14:nvPr/>
              </p14:nvContentPartPr>
              <p14:xfrm>
                <a:off x="4141730" y="490188"/>
                <a:ext cx="333360" cy="500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A4FAE2A-6B3A-A8E8-CC73-A2E5E38107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090" y="481548"/>
                  <a:ext cx="3510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C2ED09-E805-BE02-B1B2-443E68AC7FA0}"/>
                    </a:ext>
                  </a:extLst>
                </p14:cNvPr>
                <p14:cNvContentPartPr/>
                <p14:nvPr/>
              </p14:nvContentPartPr>
              <p14:xfrm>
                <a:off x="4488770" y="534828"/>
                <a:ext cx="252360" cy="423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C2ED09-E805-BE02-B1B2-443E68AC7F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79770" y="526188"/>
                  <a:ext cx="2700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DB2603-EF0D-7B09-5656-D6D125430704}"/>
                    </a:ext>
                  </a:extLst>
                </p14:cNvPr>
                <p14:cNvContentPartPr/>
                <p14:nvPr/>
              </p14:nvContentPartPr>
              <p14:xfrm>
                <a:off x="4560770" y="777828"/>
                <a:ext cx="190440" cy="97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DB2603-EF0D-7B09-5656-D6D1254307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52130" y="769188"/>
                  <a:ext cx="208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CA9548-F4FF-1380-1F6E-9012A649F418}"/>
                    </a:ext>
                  </a:extLst>
                </p14:cNvPr>
                <p14:cNvContentPartPr/>
                <p14:nvPr/>
              </p14:nvContentPartPr>
              <p14:xfrm>
                <a:off x="4867130" y="517188"/>
                <a:ext cx="286920" cy="413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CA9548-F4FF-1380-1F6E-9012A649F4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58490" y="508548"/>
                  <a:ext cx="3045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0377EC-CA82-8189-067C-90BCD8A0AE6F}"/>
                    </a:ext>
                  </a:extLst>
                </p14:cNvPr>
                <p14:cNvContentPartPr/>
                <p14:nvPr/>
              </p14:nvContentPartPr>
              <p14:xfrm>
                <a:off x="5328290" y="475788"/>
                <a:ext cx="79920" cy="495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0377EC-CA82-8189-067C-90BCD8A0AE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19290" y="466788"/>
                  <a:ext cx="975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3892CD-FB18-2E0A-D887-19CC9AAEBB4A}"/>
                    </a:ext>
                  </a:extLst>
                </p14:cNvPr>
                <p14:cNvContentPartPr/>
                <p14:nvPr/>
              </p14:nvContentPartPr>
              <p14:xfrm>
                <a:off x="6420890" y="1720308"/>
                <a:ext cx="1785960" cy="204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3892CD-FB18-2E0A-D887-19CC9AAEBB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11890" y="1711668"/>
                  <a:ext cx="1803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9DD173-D881-3711-0D46-1ABCD4D49D16}"/>
                    </a:ext>
                  </a:extLst>
                </p14:cNvPr>
                <p14:cNvContentPartPr/>
                <p14:nvPr/>
              </p14:nvContentPartPr>
              <p14:xfrm>
                <a:off x="8205410" y="1601868"/>
                <a:ext cx="1372680" cy="52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9DD173-D881-3711-0D46-1ABCD4D49D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96770" y="1592868"/>
                  <a:ext cx="1390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6F91F5-2FCA-9C1A-8E9C-58180ED4D26D}"/>
                    </a:ext>
                  </a:extLst>
                </p14:cNvPr>
                <p14:cNvContentPartPr/>
                <p14:nvPr/>
              </p14:nvContentPartPr>
              <p14:xfrm>
                <a:off x="9671690" y="1711668"/>
                <a:ext cx="352440" cy="353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6F91F5-2FCA-9C1A-8E9C-58180ED4D26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62690" y="1703028"/>
                  <a:ext cx="3700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29F7E7-AFAB-0988-4A43-370E64DC9089}"/>
                    </a:ext>
                  </a:extLst>
                </p14:cNvPr>
                <p14:cNvContentPartPr/>
                <p14:nvPr/>
              </p14:nvContentPartPr>
              <p14:xfrm>
                <a:off x="8457410" y="2263188"/>
                <a:ext cx="395280" cy="43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29F7E7-AFAB-0988-4A43-370E64DC90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48410" y="2254548"/>
                  <a:ext cx="4129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9B9DC7-FDCC-4963-A090-EC8847E4653E}"/>
                    </a:ext>
                  </a:extLst>
                </p14:cNvPr>
                <p14:cNvContentPartPr/>
                <p14:nvPr/>
              </p14:nvContentPartPr>
              <p14:xfrm>
                <a:off x="8816330" y="2365068"/>
                <a:ext cx="1520640" cy="357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9B9DC7-FDCC-4963-A090-EC8847E465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07690" y="2356068"/>
                  <a:ext cx="15382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7DD5FE2-CB10-5274-7B71-40AF1A9CC2F6}"/>
                    </a:ext>
                  </a:extLst>
                </p14:cNvPr>
                <p14:cNvContentPartPr/>
                <p14:nvPr/>
              </p14:nvContentPartPr>
              <p14:xfrm>
                <a:off x="10221410" y="2366868"/>
                <a:ext cx="538560" cy="457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7DD5FE2-CB10-5274-7B71-40AF1A9CC2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12770" y="2358228"/>
                  <a:ext cx="5562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8A89237-ECC2-CC82-D028-422331C02023}"/>
                    </a:ext>
                  </a:extLst>
                </p14:cNvPr>
                <p14:cNvContentPartPr/>
                <p14:nvPr/>
              </p14:nvContentPartPr>
              <p14:xfrm>
                <a:off x="4217330" y="1346268"/>
                <a:ext cx="369360" cy="40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8A89237-ECC2-CC82-D028-422331C020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8690" y="1337628"/>
                  <a:ext cx="387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21D148-3528-5CE4-23D3-7D6767B34534}"/>
                    </a:ext>
                  </a:extLst>
                </p14:cNvPr>
                <p14:cNvContentPartPr/>
                <p14:nvPr/>
              </p14:nvContentPartPr>
              <p14:xfrm>
                <a:off x="4134890" y="1473708"/>
                <a:ext cx="383400" cy="146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21D148-3528-5CE4-23D3-7D6767B345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26250" y="1465068"/>
                  <a:ext cx="401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1B1C5D-38B1-AA44-7C1A-BA3121DD73B5}"/>
                    </a:ext>
                  </a:extLst>
                </p14:cNvPr>
                <p14:cNvContentPartPr/>
                <p14:nvPr/>
              </p14:nvContentPartPr>
              <p14:xfrm>
                <a:off x="4229210" y="1789428"/>
                <a:ext cx="229680" cy="205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1B1C5D-38B1-AA44-7C1A-BA3121DD73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20570" y="1780788"/>
                  <a:ext cx="247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95FDB5-734C-8246-2A8E-6548475D8299}"/>
                    </a:ext>
                  </a:extLst>
                </p14:cNvPr>
                <p14:cNvContentPartPr/>
                <p14:nvPr/>
              </p14:nvContentPartPr>
              <p14:xfrm>
                <a:off x="4252970" y="2387028"/>
                <a:ext cx="257760" cy="12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95FDB5-734C-8246-2A8E-6548475D82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3970" y="2378028"/>
                  <a:ext cx="275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634C59-BE2C-40DA-FCA5-6B6843111C56}"/>
                    </a:ext>
                  </a:extLst>
                </p14:cNvPr>
                <p14:cNvContentPartPr/>
                <p14:nvPr/>
              </p14:nvContentPartPr>
              <p14:xfrm>
                <a:off x="4188170" y="2501868"/>
                <a:ext cx="223200" cy="108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634C59-BE2C-40DA-FCA5-6B6843111C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79530" y="2493228"/>
                  <a:ext cx="240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A3AF5AA-122E-5F47-DF45-568C4D6C8C64}"/>
                    </a:ext>
                  </a:extLst>
                </p14:cNvPr>
                <p14:cNvContentPartPr/>
                <p14:nvPr/>
              </p14:nvContentPartPr>
              <p14:xfrm>
                <a:off x="4231370" y="2684028"/>
                <a:ext cx="125280" cy="30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A3AF5AA-122E-5F47-DF45-568C4D6C8C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22730" y="2675388"/>
                  <a:ext cx="142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ACCCA1B-7E59-6015-CFF6-26D98E6745BE}"/>
                    </a:ext>
                  </a:extLst>
                </p14:cNvPr>
                <p14:cNvContentPartPr/>
                <p14:nvPr/>
              </p14:nvContentPartPr>
              <p14:xfrm>
                <a:off x="4238210" y="1671708"/>
                <a:ext cx="108720" cy="138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ACCCA1B-7E59-6015-CFF6-26D98E6745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29210" y="1662708"/>
                  <a:ext cx="126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4A9963-0E16-0FCA-A38C-AA77CF7C19D1}"/>
                    </a:ext>
                  </a:extLst>
                </p14:cNvPr>
                <p14:cNvContentPartPr/>
                <p14:nvPr/>
              </p14:nvContentPartPr>
              <p14:xfrm>
                <a:off x="4358090" y="1458228"/>
                <a:ext cx="106560" cy="93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4A9963-0E16-0FCA-A38C-AA77CF7C19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49090" y="1449228"/>
                  <a:ext cx="124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886B468-3C7A-1CB5-647F-EAF21EA2916F}"/>
                    </a:ext>
                  </a:extLst>
                </p14:cNvPr>
                <p14:cNvContentPartPr/>
                <p14:nvPr/>
              </p14:nvContentPartPr>
              <p14:xfrm>
                <a:off x="4287170" y="2466588"/>
                <a:ext cx="110520" cy="81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886B468-3C7A-1CB5-647F-EAF21EA291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78530" y="2457588"/>
                  <a:ext cx="128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AC86E35-D7B6-809B-A31C-B050BA47A003}"/>
                    </a:ext>
                  </a:extLst>
                </p14:cNvPr>
                <p14:cNvContentPartPr/>
                <p14:nvPr/>
              </p14:nvContentPartPr>
              <p14:xfrm>
                <a:off x="4326050" y="2736588"/>
                <a:ext cx="108000" cy="76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AC86E35-D7B6-809B-A31C-B050BA47A0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17410" y="2727588"/>
                  <a:ext cx="125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8EE76AE-802B-070D-3E68-7D121D4E8D00}"/>
                    </a:ext>
                  </a:extLst>
                </p14:cNvPr>
                <p14:cNvContentPartPr/>
                <p14:nvPr/>
              </p14:nvContentPartPr>
              <p14:xfrm>
                <a:off x="3206810" y="2821548"/>
                <a:ext cx="1182600" cy="30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8EE76AE-802B-070D-3E68-7D121D4E8D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98170" y="2812908"/>
                  <a:ext cx="1200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8C8FF07-DFDB-AE10-8950-3B406ABD2361}"/>
                    </a:ext>
                  </a:extLst>
                </p14:cNvPr>
                <p14:cNvContentPartPr/>
                <p14:nvPr/>
              </p14:nvContentPartPr>
              <p14:xfrm>
                <a:off x="3252170" y="2772588"/>
                <a:ext cx="216000" cy="195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8C8FF07-DFDB-AE10-8950-3B406ABD236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43170" y="2763588"/>
                  <a:ext cx="233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6E099A0-A3DE-D522-3FDD-74971C7B0426}"/>
                    </a:ext>
                  </a:extLst>
                </p14:cNvPr>
                <p14:cNvContentPartPr/>
                <p14:nvPr/>
              </p14:nvContentPartPr>
              <p14:xfrm>
                <a:off x="3307970" y="2438148"/>
                <a:ext cx="1096920" cy="30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6E099A0-A3DE-D522-3FDD-74971C7B04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99330" y="2429148"/>
                  <a:ext cx="1114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E6F30A-1886-13C6-0E50-47BD432AAB9C}"/>
                    </a:ext>
                  </a:extLst>
                </p14:cNvPr>
                <p14:cNvContentPartPr/>
                <p14:nvPr/>
              </p14:nvContentPartPr>
              <p14:xfrm>
                <a:off x="3282050" y="2360388"/>
                <a:ext cx="245520" cy="231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E6F30A-1886-13C6-0E50-47BD432AAB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73050" y="2351748"/>
                  <a:ext cx="263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CB9AF3-4138-C276-3169-B59999912541}"/>
                    </a:ext>
                  </a:extLst>
                </p14:cNvPr>
                <p14:cNvContentPartPr/>
                <p14:nvPr/>
              </p14:nvContentPartPr>
              <p14:xfrm>
                <a:off x="3526130" y="1700868"/>
                <a:ext cx="702000" cy="40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CB9AF3-4138-C276-3169-B599999125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17130" y="1691868"/>
                  <a:ext cx="719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199D05-C1C2-837A-DFE3-7EF3E61CC6A4}"/>
                    </a:ext>
                  </a:extLst>
                </p14:cNvPr>
                <p14:cNvContentPartPr/>
                <p14:nvPr/>
              </p14:nvContentPartPr>
              <p14:xfrm>
                <a:off x="3399770" y="1680348"/>
                <a:ext cx="254520" cy="167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199D05-C1C2-837A-DFE3-7EF3E61CC6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90770" y="1671708"/>
                  <a:ext cx="272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CEB092-394B-C26A-DD11-D20D4A5C24B5}"/>
                    </a:ext>
                  </a:extLst>
                </p14:cNvPr>
                <p14:cNvContentPartPr/>
                <p14:nvPr/>
              </p14:nvContentPartPr>
              <p14:xfrm>
                <a:off x="3541610" y="1395948"/>
                <a:ext cx="825480" cy="46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CEB092-394B-C26A-DD11-D20D4A5C24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32970" y="1387308"/>
                  <a:ext cx="843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53F1772-944C-51EE-F6E9-DC73537B5493}"/>
                    </a:ext>
                  </a:extLst>
                </p14:cNvPr>
                <p14:cNvContentPartPr/>
                <p14:nvPr/>
              </p14:nvContentPartPr>
              <p14:xfrm>
                <a:off x="3471050" y="1366428"/>
                <a:ext cx="152640" cy="117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53F1772-944C-51EE-F6E9-DC73537B54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62050" y="1357428"/>
                  <a:ext cx="170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930C04-609E-FE62-6210-DA1857D42466}"/>
                    </a:ext>
                  </a:extLst>
                </p14:cNvPr>
                <p14:cNvContentPartPr/>
                <p14:nvPr/>
              </p14:nvContentPartPr>
              <p14:xfrm>
                <a:off x="3128330" y="1215588"/>
                <a:ext cx="63720" cy="2005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930C04-609E-FE62-6210-DA1857D4246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19690" y="1206588"/>
                  <a:ext cx="81360" cy="20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DF8D52-3EA6-3F3B-BFB4-47348C12AD56}"/>
                    </a:ext>
                  </a:extLst>
                </p14:cNvPr>
                <p14:cNvContentPartPr/>
                <p14:nvPr/>
              </p14:nvContentPartPr>
              <p14:xfrm>
                <a:off x="2060210" y="2280828"/>
                <a:ext cx="1056960" cy="59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DF8D52-3EA6-3F3B-BFB4-47348C12AD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51210" y="2272188"/>
                  <a:ext cx="1074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9708C17-48C9-F916-4422-C18C6B4F3830}"/>
                    </a:ext>
                  </a:extLst>
                </p14:cNvPr>
                <p14:cNvContentPartPr/>
                <p14:nvPr/>
              </p14:nvContentPartPr>
              <p14:xfrm>
                <a:off x="1953650" y="2251668"/>
                <a:ext cx="212040" cy="243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9708C17-48C9-F916-4422-C18C6B4F38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45010" y="2242668"/>
                  <a:ext cx="22968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0404FBE-85A7-24B3-9803-B888FCAEBA6F}"/>
              </a:ext>
            </a:extLst>
          </p:cNvPr>
          <p:cNvGrpSpPr/>
          <p:nvPr/>
        </p:nvGrpSpPr>
        <p:grpSpPr>
          <a:xfrm>
            <a:off x="779330" y="2234028"/>
            <a:ext cx="780480" cy="585360"/>
            <a:chOff x="779330" y="2234028"/>
            <a:chExt cx="78048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71FA50-602C-4C08-D61E-C089A464F757}"/>
                    </a:ext>
                  </a:extLst>
                </p14:cNvPr>
                <p14:cNvContentPartPr/>
                <p14:nvPr/>
              </p14:nvContentPartPr>
              <p14:xfrm>
                <a:off x="779330" y="2234028"/>
                <a:ext cx="403920" cy="408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71FA50-602C-4C08-D61E-C089A464F7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0330" y="2225028"/>
                  <a:ext cx="4215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D7C4B05-3D77-CCBC-67DB-2C060007A253}"/>
                    </a:ext>
                  </a:extLst>
                </p14:cNvPr>
                <p14:cNvContentPartPr/>
                <p14:nvPr/>
              </p14:nvContentPartPr>
              <p14:xfrm>
                <a:off x="1131770" y="2273988"/>
                <a:ext cx="9360" cy="36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D7C4B05-3D77-CCBC-67DB-2C060007A2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2770" y="2265348"/>
                  <a:ext cx="27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D12183-F040-3DFB-CC61-D80DD014A6C7}"/>
                    </a:ext>
                  </a:extLst>
                </p14:cNvPr>
                <p14:cNvContentPartPr/>
                <p14:nvPr/>
              </p14:nvContentPartPr>
              <p14:xfrm>
                <a:off x="1197290" y="2311788"/>
                <a:ext cx="258480" cy="507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D12183-F040-3DFB-CC61-D80DD014A6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88290" y="2303148"/>
                  <a:ext cx="2761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D2EEF3-3CB6-56E6-4CF1-51356F9DDBF2}"/>
                    </a:ext>
                  </a:extLst>
                </p14:cNvPr>
                <p14:cNvContentPartPr/>
                <p14:nvPr/>
              </p14:nvContentPartPr>
              <p14:xfrm>
                <a:off x="1553330" y="2497548"/>
                <a:ext cx="6480" cy="11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D2EEF3-3CB6-56E6-4CF1-51356F9DDB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44690" y="2488548"/>
                  <a:ext cx="2412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72D0A6-B76F-30A6-5EE9-42B5B7DC56D4}"/>
              </a:ext>
            </a:extLst>
          </p:cNvPr>
          <p:cNvGrpSpPr/>
          <p:nvPr/>
        </p:nvGrpSpPr>
        <p:grpSpPr>
          <a:xfrm>
            <a:off x="4049210" y="1278228"/>
            <a:ext cx="1271160" cy="1188360"/>
            <a:chOff x="4049210" y="1278228"/>
            <a:chExt cx="1271160" cy="11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332C3E4-BD68-E256-061F-7B2FBC7D11A6}"/>
                    </a:ext>
                  </a:extLst>
                </p14:cNvPr>
                <p14:cNvContentPartPr/>
                <p14:nvPr/>
              </p14:nvContentPartPr>
              <p14:xfrm>
                <a:off x="4495970" y="2104068"/>
                <a:ext cx="21852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332C3E4-BD68-E256-061F-7B2FBC7D11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86970" y="2095068"/>
                  <a:ext cx="236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A5ABE2-A572-086B-C635-612A0A8CF2D5}"/>
                    </a:ext>
                  </a:extLst>
                </p14:cNvPr>
                <p14:cNvContentPartPr/>
                <p14:nvPr/>
              </p14:nvContentPartPr>
              <p14:xfrm>
                <a:off x="4530170" y="2174268"/>
                <a:ext cx="236160" cy="97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A5ABE2-A572-086B-C635-612A0A8CF2D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21530" y="2165628"/>
                  <a:ext cx="253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0FB8A0-B16A-2058-AAFB-18AAF1BA5338}"/>
                    </a:ext>
                  </a:extLst>
                </p14:cNvPr>
                <p14:cNvContentPartPr/>
                <p14:nvPr/>
              </p14:nvContentPartPr>
              <p14:xfrm>
                <a:off x="4549970" y="2320428"/>
                <a:ext cx="95040" cy="29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10FB8A0-B16A-2058-AAFB-18AAF1BA53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41330" y="2311788"/>
                  <a:ext cx="112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0859FB4-37FF-B60A-2BC0-0C21689F3794}"/>
                    </a:ext>
                  </a:extLst>
                </p14:cNvPr>
                <p14:cNvContentPartPr/>
                <p14:nvPr/>
              </p14:nvContentPartPr>
              <p14:xfrm>
                <a:off x="4355210" y="1935588"/>
                <a:ext cx="606240" cy="531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0859FB4-37FF-B60A-2BC0-0C21689F37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46570" y="1926948"/>
                  <a:ext cx="6238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C8CB906-899D-027D-EE45-513C31F7E9DF}"/>
                    </a:ext>
                  </a:extLst>
                </p14:cNvPr>
                <p14:cNvContentPartPr/>
                <p14:nvPr/>
              </p14:nvContentPartPr>
              <p14:xfrm>
                <a:off x="4414250" y="1583508"/>
                <a:ext cx="195480" cy="385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C8CB906-899D-027D-EE45-513C31F7E9D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05610" y="1574508"/>
                  <a:ext cx="2131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BBF50C-DC8F-B3F1-C196-00C8DA94088C}"/>
                    </a:ext>
                  </a:extLst>
                </p14:cNvPr>
                <p14:cNvContentPartPr/>
                <p14:nvPr/>
              </p14:nvContentPartPr>
              <p14:xfrm>
                <a:off x="4049210" y="1541748"/>
                <a:ext cx="693720" cy="534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BBF50C-DC8F-B3F1-C196-00C8DA94088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40210" y="1532748"/>
                  <a:ext cx="71136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89668B4-5334-98FB-A14F-EA1774B27A39}"/>
                    </a:ext>
                  </a:extLst>
                </p14:cNvPr>
                <p14:cNvContentPartPr/>
                <p14:nvPr/>
              </p14:nvContentPartPr>
              <p14:xfrm>
                <a:off x="4257290" y="1789428"/>
                <a:ext cx="360" cy="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89668B4-5334-98FB-A14F-EA1774B27A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48650" y="17807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044072-AE73-3E4A-0970-A5E30F4BAF4E}"/>
                    </a:ext>
                  </a:extLst>
                </p14:cNvPr>
                <p14:cNvContentPartPr/>
                <p14:nvPr/>
              </p14:nvContentPartPr>
              <p14:xfrm>
                <a:off x="4948130" y="2054388"/>
                <a:ext cx="372240" cy="151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044072-AE73-3E4A-0970-A5E30F4BAF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39490" y="2045388"/>
                  <a:ext cx="389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36EDB0F-72AF-4A92-9D47-5C8DCDFE5D82}"/>
                    </a:ext>
                  </a:extLst>
                </p14:cNvPr>
                <p14:cNvContentPartPr/>
                <p14:nvPr/>
              </p14:nvContentPartPr>
              <p14:xfrm>
                <a:off x="4931210" y="2035308"/>
                <a:ext cx="179280" cy="199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36EDB0F-72AF-4A92-9D47-5C8DCDFE5D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22210" y="2026308"/>
                  <a:ext cx="196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E9F4D7-1C0E-DEB3-418F-335FCFA4301E}"/>
                    </a:ext>
                  </a:extLst>
                </p14:cNvPr>
                <p14:cNvContentPartPr/>
                <p14:nvPr/>
              </p14:nvContentPartPr>
              <p14:xfrm>
                <a:off x="4660130" y="1278228"/>
                <a:ext cx="189000" cy="393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E9F4D7-1C0E-DEB3-418F-335FCFA430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51130" y="1269228"/>
                  <a:ext cx="206640" cy="41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3768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94" y="3788787"/>
            <a:ext cx="12286423" cy="229421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6</a:t>
            </a:r>
            <a:r>
              <a:rPr lang="en-US"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-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10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Intelligence</a:t>
            </a:r>
            <a:r>
              <a:rPr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</a:t>
            </a:r>
            <a:r>
              <a:rPr sz="5400" b="1" spc="-14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–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Part </a:t>
            </a:r>
            <a:r>
              <a:rPr sz="54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1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4316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Example: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out-of-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the-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box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1439" y="1116963"/>
            <a:ext cx="11090960" cy="5512437"/>
            <a:chOff x="1244853" y="1627377"/>
            <a:chExt cx="9708515" cy="4725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203" y="1633727"/>
              <a:ext cx="9695688" cy="4712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48028" y="1630552"/>
              <a:ext cx="9702165" cy="4718685"/>
            </a:xfrm>
            <a:custGeom>
              <a:avLst/>
              <a:gdLst/>
              <a:ahLst/>
              <a:cxnLst/>
              <a:rect l="l" t="t" r="r" b="b"/>
              <a:pathLst>
                <a:path w="9702165" h="4718685">
                  <a:moveTo>
                    <a:pt x="0" y="4718558"/>
                  </a:moveTo>
                  <a:lnTo>
                    <a:pt x="9702038" y="4718558"/>
                  </a:lnTo>
                  <a:lnTo>
                    <a:pt x="9702038" y="0"/>
                  </a:lnTo>
                  <a:lnTo>
                    <a:pt x="0" y="0"/>
                  </a:lnTo>
                  <a:lnTo>
                    <a:pt x="0" y="47185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Get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started: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creation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1439" y="1354929"/>
            <a:ext cx="11167161" cy="5274472"/>
            <a:chOff x="1022350" y="1422653"/>
            <a:chExt cx="10154920" cy="4928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633727"/>
              <a:ext cx="10142220" cy="47106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5525" y="1630552"/>
              <a:ext cx="10148570" cy="4717415"/>
            </a:xfrm>
            <a:custGeom>
              <a:avLst/>
              <a:gdLst/>
              <a:ahLst/>
              <a:cxnLst/>
              <a:rect l="l" t="t" r="r" b="b"/>
              <a:pathLst>
                <a:path w="10148570" h="4717415">
                  <a:moveTo>
                    <a:pt x="0" y="4717034"/>
                  </a:moveTo>
                  <a:lnTo>
                    <a:pt x="10148570" y="4717034"/>
                  </a:lnTo>
                  <a:lnTo>
                    <a:pt x="10148570" y="0"/>
                  </a:lnTo>
                  <a:lnTo>
                    <a:pt x="0" y="0"/>
                  </a:lnTo>
                  <a:lnTo>
                    <a:pt x="0" y="471703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52154" y="2736341"/>
              <a:ext cx="2150745" cy="393700"/>
            </a:xfrm>
            <a:custGeom>
              <a:avLst/>
              <a:gdLst/>
              <a:ahLst/>
              <a:cxnLst/>
              <a:rect l="l" t="t" r="r" b="b"/>
              <a:pathLst>
                <a:path w="2150745" h="393700">
                  <a:moveTo>
                    <a:pt x="0" y="393191"/>
                  </a:moveTo>
                  <a:lnTo>
                    <a:pt x="2150363" y="393191"/>
                  </a:lnTo>
                  <a:lnTo>
                    <a:pt x="2150363" y="0"/>
                  </a:lnTo>
                  <a:lnTo>
                    <a:pt x="0" y="0"/>
                  </a:lnTo>
                  <a:lnTo>
                    <a:pt x="0" y="393191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87764" y="1422653"/>
              <a:ext cx="85725" cy="1277620"/>
            </a:xfrm>
            <a:custGeom>
              <a:avLst/>
              <a:gdLst/>
              <a:ahLst/>
              <a:cxnLst/>
              <a:rect l="l" t="t" r="r" b="b"/>
              <a:pathLst>
                <a:path w="85725" h="1277620">
                  <a:moveTo>
                    <a:pt x="28575" y="1191514"/>
                  </a:moveTo>
                  <a:lnTo>
                    <a:pt x="0" y="1191514"/>
                  </a:lnTo>
                  <a:lnTo>
                    <a:pt x="42925" y="1277239"/>
                  </a:lnTo>
                  <a:lnTo>
                    <a:pt x="78560" y="1205865"/>
                  </a:lnTo>
                  <a:lnTo>
                    <a:pt x="28575" y="1205865"/>
                  </a:lnTo>
                  <a:lnTo>
                    <a:pt x="28575" y="1191514"/>
                  </a:lnTo>
                  <a:close/>
                </a:path>
                <a:path w="85725" h="1277620">
                  <a:moveTo>
                    <a:pt x="57150" y="0"/>
                  </a:moveTo>
                  <a:lnTo>
                    <a:pt x="28575" y="0"/>
                  </a:lnTo>
                  <a:lnTo>
                    <a:pt x="28575" y="1205865"/>
                  </a:lnTo>
                  <a:lnTo>
                    <a:pt x="57150" y="1205865"/>
                  </a:lnTo>
                  <a:lnTo>
                    <a:pt x="57150" y="0"/>
                  </a:lnTo>
                  <a:close/>
                </a:path>
                <a:path w="85725" h="1277620">
                  <a:moveTo>
                    <a:pt x="85725" y="1191514"/>
                  </a:moveTo>
                  <a:lnTo>
                    <a:pt x="57150" y="1191514"/>
                  </a:lnTo>
                  <a:lnTo>
                    <a:pt x="57150" y="1205865"/>
                  </a:lnTo>
                  <a:lnTo>
                    <a:pt x="78560" y="1205865"/>
                  </a:lnTo>
                  <a:lnTo>
                    <a:pt x="85725" y="119151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66354" y="1095883"/>
            <a:ext cx="36544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Create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or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import</a:t>
            </a:r>
            <a:r>
              <a:rPr sz="1600" b="1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960982"/>
                </a:solidFill>
                <a:latin typeface="Arial MT"/>
                <a:cs typeface="Arial MT"/>
              </a:rPr>
              <a:t>existing</a:t>
            </a:r>
            <a:r>
              <a:rPr sz="1600" b="1" spc="-10" dirty="0">
                <a:solidFill>
                  <a:srgbClr val="960982"/>
                </a:solidFill>
                <a:latin typeface="Arial MT"/>
                <a:cs typeface="Arial MT"/>
              </a:rPr>
              <a:t> dashboard</a:t>
            </a:r>
            <a:endParaRPr sz="1600" b="1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1" y="268669"/>
            <a:ext cx="57150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1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Get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started: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dashboard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creation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6922" y="1539621"/>
            <a:ext cx="10147300" cy="4808220"/>
            <a:chOff x="1026922" y="1539621"/>
            <a:chExt cx="10147300" cy="4808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272" y="1633728"/>
              <a:ext cx="10134600" cy="47076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0097" y="1630553"/>
              <a:ext cx="10140950" cy="4714240"/>
            </a:xfrm>
            <a:custGeom>
              <a:avLst/>
              <a:gdLst/>
              <a:ahLst/>
              <a:cxnLst/>
              <a:rect l="l" t="t" r="r" b="b"/>
              <a:pathLst>
                <a:path w="10140950" h="4714240">
                  <a:moveTo>
                    <a:pt x="0" y="4713986"/>
                  </a:moveTo>
                  <a:lnTo>
                    <a:pt x="10140950" y="4713986"/>
                  </a:lnTo>
                  <a:lnTo>
                    <a:pt x="10140950" y="0"/>
                  </a:lnTo>
                  <a:lnTo>
                    <a:pt x="0" y="0"/>
                  </a:lnTo>
                  <a:lnTo>
                    <a:pt x="0" y="471398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54617" y="2167890"/>
              <a:ext cx="707390" cy="264160"/>
            </a:xfrm>
            <a:custGeom>
              <a:avLst/>
              <a:gdLst/>
              <a:ahLst/>
              <a:cxnLst/>
              <a:rect l="l" t="t" r="r" b="b"/>
              <a:pathLst>
                <a:path w="707390" h="264160">
                  <a:moveTo>
                    <a:pt x="0" y="263651"/>
                  </a:moveTo>
                  <a:lnTo>
                    <a:pt x="707135" y="263651"/>
                  </a:lnTo>
                  <a:lnTo>
                    <a:pt x="707135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97390" y="1539621"/>
              <a:ext cx="252095" cy="628015"/>
            </a:xfrm>
            <a:custGeom>
              <a:avLst/>
              <a:gdLst/>
              <a:ahLst/>
              <a:cxnLst/>
              <a:rect l="l" t="t" r="r" b="b"/>
              <a:pathLst>
                <a:path w="252095" h="628014">
                  <a:moveTo>
                    <a:pt x="0" y="532256"/>
                  </a:moveTo>
                  <a:lnTo>
                    <a:pt x="10794" y="627506"/>
                  </a:lnTo>
                  <a:lnTo>
                    <a:pt x="76749" y="565276"/>
                  </a:lnTo>
                  <a:lnTo>
                    <a:pt x="48767" y="565276"/>
                  </a:lnTo>
                  <a:lnTo>
                    <a:pt x="21843" y="555498"/>
                  </a:lnTo>
                  <a:lnTo>
                    <a:pt x="26760" y="542049"/>
                  </a:lnTo>
                  <a:lnTo>
                    <a:pt x="0" y="532256"/>
                  </a:lnTo>
                  <a:close/>
                </a:path>
                <a:path w="252095" h="628014">
                  <a:moveTo>
                    <a:pt x="26760" y="542049"/>
                  </a:moveTo>
                  <a:lnTo>
                    <a:pt x="21843" y="555498"/>
                  </a:lnTo>
                  <a:lnTo>
                    <a:pt x="48767" y="565276"/>
                  </a:lnTo>
                  <a:lnTo>
                    <a:pt x="53661" y="551893"/>
                  </a:lnTo>
                  <a:lnTo>
                    <a:pt x="26760" y="542049"/>
                  </a:lnTo>
                  <a:close/>
                </a:path>
                <a:path w="252095" h="628014">
                  <a:moveTo>
                    <a:pt x="53661" y="551893"/>
                  </a:moveTo>
                  <a:lnTo>
                    <a:pt x="48767" y="565276"/>
                  </a:lnTo>
                  <a:lnTo>
                    <a:pt x="76749" y="565276"/>
                  </a:lnTo>
                  <a:lnTo>
                    <a:pt x="80517" y="561720"/>
                  </a:lnTo>
                  <a:lnTo>
                    <a:pt x="53661" y="551893"/>
                  </a:lnTo>
                  <a:close/>
                </a:path>
                <a:path w="252095" h="628014">
                  <a:moveTo>
                    <a:pt x="224916" y="0"/>
                  </a:moveTo>
                  <a:lnTo>
                    <a:pt x="26760" y="542049"/>
                  </a:lnTo>
                  <a:lnTo>
                    <a:pt x="53661" y="551893"/>
                  </a:lnTo>
                  <a:lnTo>
                    <a:pt x="251840" y="9905"/>
                  </a:lnTo>
                  <a:lnTo>
                    <a:pt x="22491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3470" y="2574798"/>
              <a:ext cx="292735" cy="257810"/>
            </a:xfrm>
            <a:custGeom>
              <a:avLst/>
              <a:gdLst/>
              <a:ahLst/>
              <a:cxnLst/>
              <a:rect l="l" t="t" r="r" b="b"/>
              <a:pathLst>
                <a:path w="292734" h="257810">
                  <a:moveTo>
                    <a:pt x="0" y="257555"/>
                  </a:moveTo>
                  <a:lnTo>
                    <a:pt x="292607" y="257555"/>
                  </a:lnTo>
                  <a:lnTo>
                    <a:pt x="292607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99093" y="1167765"/>
            <a:ext cx="154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60982"/>
                </a:solidFill>
                <a:latin typeface="Arial MT"/>
                <a:cs typeface="Arial MT"/>
              </a:rPr>
              <a:t>Create</a:t>
            </a:r>
            <a:r>
              <a:rPr sz="18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960982"/>
                </a:solidFill>
                <a:latin typeface="Arial MT"/>
                <a:cs typeface="Arial MT"/>
              </a:rPr>
              <a:t>widgets</a:t>
            </a:r>
            <a:endParaRPr sz="18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6507" y="2545841"/>
            <a:ext cx="1042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Filter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0046" y="6012941"/>
            <a:ext cx="1826260" cy="257810"/>
          </a:xfrm>
          <a:custGeom>
            <a:avLst/>
            <a:gdLst/>
            <a:ahLst/>
            <a:cxnLst/>
            <a:rect l="l" t="t" r="r" b="b"/>
            <a:pathLst>
              <a:path w="1826260" h="257810">
                <a:moveTo>
                  <a:pt x="0" y="257555"/>
                </a:moveTo>
                <a:lnTo>
                  <a:pt x="1825752" y="257555"/>
                </a:lnTo>
                <a:lnTo>
                  <a:pt x="1825752" y="0"/>
                </a:lnTo>
                <a:lnTo>
                  <a:pt x="0" y="0"/>
                </a:lnTo>
                <a:lnTo>
                  <a:pt x="0" y="257555"/>
                </a:lnTo>
                <a:close/>
              </a:path>
            </a:pathLst>
          </a:custGeom>
          <a:ln w="381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00577" y="5995517"/>
            <a:ext cx="1831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Dashboard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6731634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Unique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approach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transformations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08" y="2076069"/>
            <a:ext cx="5080000" cy="2271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Arial"/>
                <a:cs typeface="Arial"/>
              </a:rPr>
              <a:t>Process</a:t>
            </a:r>
            <a:r>
              <a:rPr sz="2900" b="1" spc="-60" dirty="0">
                <a:latin typeface="Arial"/>
                <a:cs typeface="Arial"/>
              </a:rPr>
              <a:t> </a:t>
            </a:r>
            <a:r>
              <a:rPr sz="2900" b="1" dirty="0">
                <a:latin typeface="Arial"/>
                <a:cs typeface="Arial"/>
              </a:rPr>
              <a:t>analysis</a:t>
            </a:r>
            <a:r>
              <a:rPr sz="2900" b="1" spc="-30" dirty="0">
                <a:latin typeface="Arial"/>
                <a:cs typeface="Arial"/>
              </a:rPr>
              <a:t> </a:t>
            </a:r>
            <a:r>
              <a:rPr sz="2900" b="1" dirty="0">
                <a:latin typeface="Arial"/>
                <a:cs typeface="Arial"/>
              </a:rPr>
              <a:t>and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10" dirty="0">
                <a:latin typeface="Arial"/>
                <a:cs typeface="Arial"/>
              </a:rPr>
              <a:t>mining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00" dirty="0">
                <a:latin typeface="Arial MT"/>
                <a:cs typeface="Arial MT"/>
              </a:rPr>
              <a:t>with</a:t>
            </a:r>
            <a:r>
              <a:rPr sz="2900" spc="-3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SAP</a:t>
            </a:r>
            <a:r>
              <a:rPr sz="2900" spc="-75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Signavio</a:t>
            </a:r>
            <a:r>
              <a:rPr sz="2900" spc="-50" dirty="0">
                <a:latin typeface="Arial MT"/>
                <a:cs typeface="Arial MT"/>
              </a:rPr>
              <a:t> </a:t>
            </a:r>
            <a:r>
              <a:rPr sz="2900" spc="-10" dirty="0">
                <a:latin typeface="Arial MT"/>
                <a:cs typeface="Arial MT"/>
              </a:rPr>
              <a:t>solutions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 dirty="0">
              <a:latin typeface="Arial MT"/>
              <a:cs typeface="Arial MT"/>
            </a:endParaRPr>
          </a:p>
          <a:p>
            <a:pPr marL="12700" marR="18669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unified experience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data-</a:t>
            </a:r>
            <a:r>
              <a:rPr sz="2000" dirty="0">
                <a:latin typeface="Arial MT"/>
                <a:cs typeface="Arial MT"/>
              </a:rPr>
              <a:t>driven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process </a:t>
            </a:r>
            <a:r>
              <a:rPr sz="2000" dirty="0">
                <a:latin typeface="Arial MT"/>
                <a:cs typeface="Arial MT"/>
              </a:rPr>
              <a:t>improvement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SAP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Signavio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Transformation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Suite.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844423"/>
            <a:ext cx="5858256" cy="5893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05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Create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widget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439" y="1116963"/>
            <a:ext cx="10681005" cy="5222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9132" y="1628267"/>
            <a:ext cx="993140" cy="448309"/>
          </a:xfrm>
          <a:prstGeom prst="rect">
            <a:avLst/>
          </a:prstGeom>
          <a:solidFill>
            <a:srgbClr val="96098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spc="-20" dirty="0">
                <a:solidFill>
                  <a:srgbClr val="FFFFFF"/>
                </a:solidFill>
                <a:latin typeface="Arial MT"/>
                <a:cs typeface="Arial MT"/>
              </a:rPr>
              <a:t>SIGN</a:t>
            </a:r>
            <a:endParaRPr sz="315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9064" y="1628267"/>
            <a:ext cx="279400" cy="448309"/>
          </a:xfrm>
          <a:prstGeom prst="rect">
            <a:avLst/>
          </a:prstGeom>
          <a:solidFill>
            <a:srgbClr val="C00CA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dirty="0">
                <a:solidFill>
                  <a:schemeClr val="bg1"/>
                </a:solidFill>
                <a:latin typeface="Arial MT"/>
                <a:cs typeface="Arial MT"/>
              </a:rPr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45764" y="1628267"/>
            <a:ext cx="235585" cy="448309"/>
          </a:xfrm>
          <a:prstGeom prst="rect">
            <a:avLst/>
          </a:prstGeom>
          <a:solidFill>
            <a:srgbClr val="D7D7D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5"/>
              </a:lnSpc>
            </a:pPr>
            <a:r>
              <a:rPr sz="315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315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5325" y="2126360"/>
            <a:ext cx="567690" cy="829310"/>
          </a:xfrm>
          <a:custGeom>
            <a:avLst/>
            <a:gdLst/>
            <a:ahLst/>
            <a:cxnLst/>
            <a:rect l="l" t="t" r="r" b="b"/>
            <a:pathLst>
              <a:path w="567689" h="829310">
                <a:moveTo>
                  <a:pt x="12573" y="734060"/>
                </a:moveTo>
                <a:lnTo>
                  <a:pt x="0" y="829183"/>
                </a:lnTo>
                <a:lnTo>
                  <a:pt x="83565" y="782192"/>
                </a:lnTo>
                <a:lnTo>
                  <a:pt x="77384" y="778001"/>
                </a:lnTo>
                <a:lnTo>
                  <a:pt x="51815" y="778001"/>
                </a:lnTo>
                <a:lnTo>
                  <a:pt x="28193" y="762000"/>
                </a:lnTo>
                <a:lnTo>
                  <a:pt x="36242" y="750108"/>
                </a:lnTo>
                <a:lnTo>
                  <a:pt x="12573" y="734060"/>
                </a:lnTo>
                <a:close/>
              </a:path>
              <a:path w="567689" h="829310">
                <a:moveTo>
                  <a:pt x="36242" y="750108"/>
                </a:moveTo>
                <a:lnTo>
                  <a:pt x="28193" y="762000"/>
                </a:lnTo>
                <a:lnTo>
                  <a:pt x="51815" y="778001"/>
                </a:lnTo>
                <a:lnTo>
                  <a:pt x="59858" y="766119"/>
                </a:lnTo>
                <a:lnTo>
                  <a:pt x="36242" y="750108"/>
                </a:lnTo>
                <a:close/>
              </a:path>
              <a:path w="567689" h="829310">
                <a:moveTo>
                  <a:pt x="59858" y="766119"/>
                </a:moveTo>
                <a:lnTo>
                  <a:pt x="51815" y="778001"/>
                </a:lnTo>
                <a:lnTo>
                  <a:pt x="77384" y="778001"/>
                </a:lnTo>
                <a:lnTo>
                  <a:pt x="59858" y="766119"/>
                </a:lnTo>
                <a:close/>
              </a:path>
              <a:path w="567689" h="829310">
                <a:moveTo>
                  <a:pt x="543941" y="0"/>
                </a:moveTo>
                <a:lnTo>
                  <a:pt x="36242" y="750108"/>
                </a:lnTo>
                <a:lnTo>
                  <a:pt x="59858" y="766119"/>
                </a:lnTo>
                <a:lnTo>
                  <a:pt x="567563" y="16001"/>
                </a:lnTo>
                <a:lnTo>
                  <a:pt x="54394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51329" y="2917063"/>
            <a:ext cx="1043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Analytics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2057" y="2134107"/>
            <a:ext cx="85725" cy="821690"/>
          </a:xfrm>
          <a:custGeom>
            <a:avLst/>
            <a:gdLst/>
            <a:ahLst/>
            <a:cxnLst/>
            <a:rect l="l" t="t" r="r" b="b"/>
            <a:pathLst>
              <a:path w="85725" h="821689">
                <a:moveTo>
                  <a:pt x="0" y="735076"/>
                </a:moveTo>
                <a:lnTo>
                  <a:pt x="41529" y="821436"/>
                </a:lnTo>
                <a:lnTo>
                  <a:pt x="78534" y="750188"/>
                </a:lnTo>
                <a:lnTo>
                  <a:pt x="56895" y="750188"/>
                </a:lnTo>
                <a:lnTo>
                  <a:pt x="28320" y="749807"/>
                </a:lnTo>
                <a:lnTo>
                  <a:pt x="28536" y="735498"/>
                </a:lnTo>
                <a:lnTo>
                  <a:pt x="0" y="735076"/>
                </a:lnTo>
                <a:close/>
              </a:path>
              <a:path w="85725" h="821689">
                <a:moveTo>
                  <a:pt x="28536" y="735498"/>
                </a:moveTo>
                <a:lnTo>
                  <a:pt x="28320" y="749807"/>
                </a:lnTo>
                <a:lnTo>
                  <a:pt x="56895" y="750188"/>
                </a:lnTo>
                <a:lnTo>
                  <a:pt x="57111" y="735922"/>
                </a:lnTo>
                <a:lnTo>
                  <a:pt x="28536" y="735498"/>
                </a:lnTo>
                <a:close/>
              </a:path>
              <a:path w="85725" h="821689">
                <a:moveTo>
                  <a:pt x="57111" y="735922"/>
                </a:moveTo>
                <a:lnTo>
                  <a:pt x="56895" y="750188"/>
                </a:lnTo>
                <a:lnTo>
                  <a:pt x="78534" y="750188"/>
                </a:lnTo>
                <a:lnTo>
                  <a:pt x="85725" y="736345"/>
                </a:lnTo>
                <a:lnTo>
                  <a:pt x="57111" y="735922"/>
                </a:lnTo>
                <a:close/>
              </a:path>
              <a:path w="85725" h="821689">
                <a:moveTo>
                  <a:pt x="39624" y="0"/>
                </a:moveTo>
                <a:lnTo>
                  <a:pt x="28536" y="735498"/>
                </a:lnTo>
                <a:lnTo>
                  <a:pt x="57111" y="735922"/>
                </a:lnTo>
                <a:lnTo>
                  <a:pt x="68199" y="507"/>
                </a:lnTo>
                <a:lnTo>
                  <a:pt x="3962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85160" y="2125852"/>
            <a:ext cx="626110" cy="829944"/>
          </a:xfrm>
          <a:custGeom>
            <a:avLst/>
            <a:gdLst/>
            <a:ahLst/>
            <a:cxnLst/>
            <a:rect l="l" t="t" r="r" b="b"/>
            <a:pathLst>
              <a:path w="626110" h="829944">
                <a:moveTo>
                  <a:pt x="562924" y="769585"/>
                </a:moveTo>
                <a:lnTo>
                  <a:pt x="540130" y="786638"/>
                </a:lnTo>
                <a:lnTo>
                  <a:pt x="625728" y="829691"/>
                </a:lnTo>
                <a:lnTo>
                  <a:pt x="616956" y="781050"/>
                </a:lnTo>
                <a:lnTo>
                  <a:pt x="571500" y="781050"/>
                </a:lnTo>
                <a:lnTo>
                  <a:pt x="562924" y="769585"/>
                </a:lnTo>
                <a:close/>
              </a:path>
              <a:path w="626110" h="829944">
                <a:moveTo>
                  <a:pt x="585803" y="752468"/>
                </a:moveTo>
                <a:lnTo>
                  <a:pt x="562924" y="769585"/>
                </a:lnTo>
                <a:lnTo>
                  <a:pt x="571500" y="781050"/>
                </a:lnTo>
                <a:lnTo>
                  <a:pt x="594360" y="763905"/>
                </a:lnTo>
                <a:lnTo>
                  <a:pt x="585803" y="752468"/>
                </a:lnTo>
                <a:close/>
              </a:path>
              <a:path w="626110" h="829944">
                <a:moveTo>
                  <a:pt x="608711" y="735330"/>
                </a:moveTo>
                <a:lnTo>
                  <a:pt x="585803" y="752468"/>
                </a:lnTo>
                <a:lnTo>
                  <a:pt x="594360" y="763905"/>
                </a:lnTo>
                <a:lnTo>
                  <a:pt x="571500" y="781050"/>
                </a:lnTo>
                <a:lnTo>
                  <a:pt x="616956" y="781050"/>
                </a:lnTo>
                <a:lnTo>
                  <a:pt x="608711" y="735330"/>
                </a:lnTo>
                <a:close/>
              </a:path>
              <a:path w="626110" h="829944">
                <a:moveTo>
                  <a:pt x="22859" y="0"/>
                </a:moveTo>
                <a:lnTo>
                  <a:pt x="0" y="17018"/>
                </a:lnTo>
                <a:lnTo>
                  <a:pt x="562924" y="769585"/>
                </a:lnTo>
                <a:lnTo>
                  <a:pt x="585803" y="752468"/>
                </a:lnTo>
                <a:lnTo>
                  <a:pt x="2285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9119" y="2917063"/>
            <a:ext cx="100139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Signavio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4128" y="2917063"/>
            <a:ext cx="11595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960982"/>
                </a:solidFill>
                <a:latin typeface="Arial MT"/>
                <a:cs typeface="Arial MT"/>
              </a:rPr>
              <a:t>Language</a:t>
            </a:r>
            <a:endParaRPr sz="20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727" y="3977980"/>
            <a:ext cx="4509135" cy="172910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It</a:t>
            </a:r>
            <a:r>
              <a:rPr sz="2000" spc="-4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provides</a:t>
            </a:r>
            <a:r>
              <a:rPr sz="2000" spc="-2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an</a:t>
            </a:r>
            <a:r>
              <a:rPr sz="2000" spc="-2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“editable</a:t>
            </a:r>
            <a:r>
              <a:rPr sz="2000" spc="-3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FAB00"/>
                </a:solidFill>
                <a:latin typeface="Arial MT"/>
                <a:cs typeface="Arial MT"/>
              </a:rPr>
              <a:t>backend”</a:t>
            </a:r>
            <a:r>
              <a:rPr sz="2000" spc="-55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EFAB00"/>
                </a:solidFill>
                <a:latin typeface="Arial MT"/>
                <a:cs typeface="Arial MT"/>
              </a:rPr>
              <a:t>to</a:t>
            </a:r>
            <a:endParaRPr sz="2000" dirty="0">
              <a:solidFill>
                <a:srgbClr val="EFAB00"/>
              </a:solidFill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create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in-</a:t>
            </a:r>
            <a:r>
              <a:rPr sz="1800" dirty="0">
                <a:latin typeface="Arial MT"/>
                <a:cs typeface="Arial MT"/>
              </a:rPr>
              <a:t>depth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10" dirty="0">
                <a:latin typeface="Arial MT"/>
                <a:cs typeface="Arial MT"/>
              </a:rPr>
              <a:t> queries</a:t>
            </a:r>
            <a:endParaRPr sz="1800" dirty="0">
              <a:latin typeface="Arial MT"/>
              <a:cs typeface="Arial MT"/>
            </a:endParaRPr>
          </a:p>
          <a:p>
            <a:pPr marL="191135" marR="38481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retrieve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perform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calculations, 	</a:t>
            </a:r>
            <a:r>
              <a:rPr sz="1800" dirty="0">
                <a:latin typeface="Arial MT"/>
                <a:cs typeface="Arial MT"/>
              </a:rPr>
              <a:t>independent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“clickable”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interface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visualize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meaningful</a:t>
            </a:r>
            <a:r>
              <a:rPr sz="1800" spc="-10" dirty="0">
                <a:latin typeface="Arial MT"/>
                <a:cs typeface="Arial MT"/>
              </a:rPr>
              <a:t> charts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1707" y="2301367"/>
            <a:ext cx="4825493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SIGNAL</a:t>
            </a:r>
            <a:r>
              <a:rPr sz="2000" i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is</a:t>
            </a:r>
            <a:r>
              <a:rPr sz="2000" i="1" spc="-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our</a:t>
            </a:r>
            <a:r>
              <a:rPr sz="2000" i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dedicated</a:t>
            </a:r>
            <a:r>
              <a:rPr sz="2000" i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query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960982"/>
                </a:solidFill>
                <a:latin typeface="Arial"/>
                <a:cs typeface="Arial"/>
              </a:rPr>
              <a:t>language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for</a:t>
            </a:r>
            <a:r>
              <a:rPr sz="2000" i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process</a:t>
            </a:r>
            <a:r>
              <a:rPr sz="2000" i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analysis.</a:t>
            </a:r>
            <a:r>
              <a:rPr sz="2000" i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Read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more</a:t>
            </a:r>
            <a:r>
              <a:rPr sz="2000" i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960982"/>
                </a:solidFill>
                <a:latin typeface="Arial"/>
                <a:cs typeface="Arial"/>
              </a:rPr>
              <a:t>in </a:t>
            </a:r>
            <a:r>
              <a:rPr sz="2000" i="1" spc="-25" dirty="0">
                <a:solidFill>
                  <a:srgbClr val="960982"/>
                </a:solidFill>
                <a:latin typeface="Arial"/>
                <a:cs typeface="Arial"/>
              </a:rPr>
              <a:t>our </a:t>
            </a:r>
            <a:r>
              <a:rPr sz="2000" i="1" u="sng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SIGNAL</a:t>
            </a:r>
            <a:r>
              <a:rPr sz="2000" i="1" u="sng" spc="-60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000" i="1" u="sng" spc="-10" dirty="0">
                <a:solidFill>
                  <a:srgbClr val="EFAB00"/>
                </a:solidFill>
                <a:uFill>
                  <a:solidFill>
                    <a:srgbClr val="EFAB00"/>
                  </a:solidFill>
                </a:uFill>
                <a:latin typeface="Arial"/>
                <a:cs typeface="Arial"/>
                <a:hlinkClick r:id="rId2"/>
              </a:rPr>
              <a:t>guide</a:t>
            </a:r>
            <a:r>
              <a:rPr sz="2000" i="1" spc="-10" dirty="0">
                <a:solidFill>
                  <a:srgbClr val="EFAB00"/>
                </a:solidFill>
                <a:latin typeface="Arial"/>
                <a:cs typeface="Arial"/>
                <a:hlinkClick r:id="rId2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57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59548" y="3977980"/>
            <a:ext cx="4359275" cy="235458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Benefits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using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  <a:p>
            <a:pPr marL="191135" marR="2032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Run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queries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10" dirty="0">
                <a:latin typeface="Arial MT"/>
                <a:cs typeface="Arial MT"/>
              </a:rPr>
              <a:t>process-</a:t>
            </a:r>
            <a:r>
              <a:rPr sz="1800" dirty="0">
                <a:latin typeface="Arial MT"/>
                <a:cs typeface="Arial MT"/>
              </a:rPr>
              <a:t>related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behavior 	</a:t>
            </a:r>
            <a:r>
              <a:rPr sz="1800" dirty="0">
                <a:latin typeface="Arial MT"/>
                <a:cs typeface="Arial MT"/>
              </a:rPr>
              <a:t>and KPI</a:t>
            </a:r>
            <a:r>
              <a:rPr sz="1800" spc="-10" dirty="0">
                <a:latin typeface="Arial MT"/>
                <a:cs typeface="Arial MT"/>
              </a:rPr>
              <a:t> computation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spc="-10" dirty="0">
                <a:latin typeface="Arial MT"/>
                <a:cs typeface="Arial MT"/>
              </a:rPr>
              <a:t>SQL-</a:t>
            </a:r>
            <a:r>
              <a:rPr sz="1800" dirty="0">
                <a:latin typeface="Arial MT"/>
                <a:cs typeface="Arial MT"/>
              </a:rPr>
              <a:t>oriented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easy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learn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process-</a:t>
            </a:r>
            <a:r>
              <a:rPr sz="1800" dirty="0">
                <a:latin typeface="Arial MT"/>
                <a:cs typeface="Arial MT"/>
              </a:rPr>
              <a:t>related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queries</a:t>
            </a:r>
            <a:endParaRPr sz="18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(not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possible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standard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“BI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software“)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meaningful</a:t>
            </a:r>
            <a:r>
              <a:rPr sz="1800" spc="-10" dirty="0">
                <a:latin typeface="Arial MT"/>
                <a:cs typeface="Arial MT"/>
              </a:rPr>
              <a:t> visualizations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39" y="240538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Intelligence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action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39" y="513333"/>
            <a:ext cx="1957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What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is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SIGNAL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7747" y="4906057"/>
            <a:ext cx="1318011" cy="94732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11809" y="4411726"/>
            <a:ext cx="5700395" cy="1940560"/>
            <a:chOff x="511809" y="4411726"/>
            <a:chExt cx="5700395" cy="19405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59" y="4418076"/>
              <a:ext cx="5687568" cy="19278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4984" y="4414901"/>
              <a:ext cx="5694045" cy="1934210"/>
            </a:xfrm>
            <a:custGeom>
              <a:avLst/>
              <a:gdLst/>
              <a:ahLst/>
              <a:cxnLst/>
              <a:rect l="l" t="t" r="r" b="b"/>
              <a:pathLst>
                <a:path w="5694045" h="1934210">
                  <a:moveTo>
                    <a:pt x="0" y="1934210"/>
                  </a:moveTo>
                  <a:lnTo>
                    <a:pt x="5693918" y="1934210"/>
                  </a:lnTo>
                  <a:lnTo>
                    <a:pt x="5693918" y="0"/>
                  </a:lnTo>
                  <a:lnTo>
                    <a:pt x="0" y="0"/>
                  </a:lnTo>
                  <a:lnTo>
                    <a:pt x="0" y="193421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901430" y="1627377"/>
            <a:ext cx="2783840" cy="4725035"/>
            <a:chOff x="8901430" y="1627377"/>
            <a:chExt cx="2783840" cy="47250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9269" y="1633727"/>
              <a:ext cx="2689142" cy="46808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04605" y="1630552"/>
              <a:ext cx="2777490" cy="4718685"/>
            </a:xfrm>
            <a:custGeom>
              <a:avLst/>
              <a:gdLst/>
              <a:ahLst/>
              <a:cxnLst/>
              <a:rect l="l" t="t" r="r" b="b"/>
              <a:pathLst>
                <a:path w="2777490" h="4718685">
                  <a:moveTo>
                    <a:pt x="0" y="4718558"/>
                  </a:moveTo>
                  <a:lnTo>
                    <a:pt x="2776981" y="4718558"/>
                  </a:lnTo>
                  <a:lnTo>
                    <a:pt x="2776981" y="0"/>
                  </a:lnTo>
                  <a:lnTo>
                    <a:pt x="0" y="0"/>
                  </a:lnTo>
                  <a:lnTo>
                    <a:pt x="0" y="4718558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8203" y="1610995"/>
            <a:ext cx="6334125" cy="2557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SIGNAL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code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build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custom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queries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help </a:t>
            </a:r>
            <a:r>
              <a:rPr sz="2000" dirty="0">
                <a:latin typeface="Arial MT"/>
                <a:cs typeface="Arial MT"/>
              </a:rPr>
              <a:t>solve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complex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business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questions</a:t>
            </a:r>
            <a:endParaRPr sz="2000" dirty="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 MT"/>
                <a:cs typeface="Arial MT"/>
              </a:rPr>
              <a:t>e.g.,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basic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queries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might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include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statements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to: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select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specific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columns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filter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certain</a:t>
            </a:r>
            <a:r>
              <a:rPr sz="1800" spc="-10" dirty="0">
                <a:latin typeface="Arial MT"/>
                <a:cs typeface="Arial MT"/>
              </a:rPr>
              <a:t> values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sort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results</a:t>
            </a:r>
            <a:endParaRPr sz="1800" dirty="0">
              <a:latin typeface="Arial MT"/>
              <a:cs typeface="Arial MT"/>
            </a:endParaRPr>
          </a:p>
          <a:p>
            <a:pPr marL="19304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SzPct val="105555"/>
              <a:buFont typeface="Wingdings"/>
              <a:buChar char=""/>
              <a:tabLst>
                <a:tab pos="193040" algn="l"/>
              </a:tabLst>
            </a:pPr>
            <a:r>
              <a:rPr sz="1800" dirty="0">
                <a:latin typeface="Arial MT"/>
                <a:cs typeface="Arial MT"/>
              </a:rPr>
              <a:t>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43600" y="1628901"/>
            <a:ext cx="5287263" cy="2396490"/>
            <a:chOff x="6571233" y="1628901"/>
            <a:chExt cx="4659630" cy="2396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7583" y="1635251"/>
              <a:ext cx="4646676" cy="23835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74408" y="1632076"/>
              <a:ext cx="4653280" cy="2390140"/>
            </a:xfrm>
            <a:custGeom>
              <a:avLst/>
              <a:gdLst/>
              <a:ahLst/>
              <a:cxnLst/>
              <a:rect l="l" t="t" r="r" b="b"/>
              <a:pathLst>
                <a:path w="4653280" h="2390140">
                  <a:moveTo>
                    <a:pt x="0" y="2389886"/>
                  </a:moveTo>
                  <a:lnTo>
                    <a:pt x="4653026" y="2389886"/>
                  </a:lnTo>
                  <a:lnTo>
                    <a:pt x="4653026" y="0"/>
                  </a:lnTo>
                  <a:lnTo>
                    <a:pt x="0" y="0"/>
                  </a:lnTo>
                  <a:lnTo>
                    <a:pt x="0" y="238988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1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Fast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time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–</a:t>
            </a:r>
            <a:r>
              <a:rPr sz="20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value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accelerator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out-of-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the-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box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templates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47203" y="4081017"/>
            <a:ext cx="5283660" cy="2271395"/>
            <a:chOff x="6571233" y="4081017"/>
            <a:chExt cx="4659630" cy="22713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7583" y="4087367"/>
              <a:ext cx="4646676" cy="22585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74408" y="4084192"/>
              <a:ext cx="4653280" cy="2265045"/>
            </a:xfrm>
            <a:custGeom>
              <a:avLst/>
              <a:gdLst/>
              <a:ahLst/>
              <a:cxnLst/>
              <a:rect l="l" t="t" r="r" b="b"/>
              <a:pathLst>
                <a:path w="4653280" h="2265045">
                  <a:moveTo>
                    <a:pt x="0" y="2264917"/>
                  </a:moveTo>
                  <a:lnTo>
                    <a:pt x="4653026" y="2264917"/>
                  </a:lnTo>
                  <a:lnTo>
                    <a:pt x="4653026" y="0"/>
                  </a:lnTo>
                  <a:lnTo>
                    <a:pt x="0" y="0"/>
                  </a:lnTo>
                  <a:lnTo>
                    <a:pt x="0" y="2264917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8203" y="1611629"/>
            <a:ext cx="5099050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" marR="5080" indent="-17907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spc="-10" dirty="0">
                <a:latin typeface="Arial MT"/>
                <a:cs typeface="Arial MT"/>
              </a:rPr>
              <a:t>Value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accelerator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library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Signavio 	</a:t>
            </a:r>
            <a:r>
              <a:rPr sz="1800" dirty="0">
                <a:latin typeface="Arial MT"/>
                <a:cs typeface="Arial MT"/>
              </a:rPr>
              <a:t>solutions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SAP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Signavio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Collaboration 	</a:t>
            </a:r>
            <a:r>
              <a:rPr sz="1800" spc="-25" dirty="0">
                <a:latin typeface="Arial MT"/>
                <a:cs typeface="Arial MT"/>
              </a:rPr>
              <a:t>Hub</a:t>
            </a:r>
            <a:endParaRPr sz="1800" dirty="0">
              <a:latin typeface="Arial MT"/>
              <a:cs typeface="Arial MT"/>
            </a:endParaRPr>
          </a:p>
          <a:p>
            <a:pPr marL="191135" marR="607695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2405" algn="l"/>
              </a:tabLst>
            </a:pPr>
            <a:r>
              <a:rPr sz="1800" dirty="0">
                <a:latin typeface="Arial MT"/>
                <a:cs typeface="Arial MT"/>
              </a:rPr>
              <a:t>Find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ready-to-</a:t>
            </a:r>
            <a:r>
              <a:rPr sz="1800" dirty="0">
                <a:latin typeface="Arial MT"/>
                <a:cs typeface="Arial MT"/>
              </a:rPr>
              <a:t>use,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standard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out-of-the-</a:t>
            </a:r>
            <a:r>
              <a:rPr sz="1800" spc="-25" dirty="0">
                <a:latin typeface="Arial MT"/>
                <a:cs typeface="Arial MT"/>
              </a:rPr>
              <a:t>box 	</a:t>
            </a:r>
            <a:r>
              <a:rPr sz="1800" dirty="0">
                <a:latin typeface="Arial MT"/>
                <a:cs typeface="Arial MT"/>
              </a:rPr>
              <a:t>dashboard,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extraction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transformation 	templates</a:t>
            </a:r>
            <a:endParaRPr sz="18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1770" algn="l"/>
              </a:tabLst>
            </a:pPr>
            <a:r>
              <a:rPr sz="1800" dirty="0">
                <a:latin typeface="Arial MT"/>
                <a:cs typeface="Arial MT"/>
              </a:rPr>
              <a:t>Fast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5800" cy="6858000"/>
          </a:xfrm>
          <a:prstGeom prst="rect">
            <a:avLst/>
          </a:prstGeom>
        </p:spPr>
      </p:pic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-61774" y="-333000"/>
            <a:ext cx="12342318" cy="7347385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3945172"/>
            <a:ext cx="12573000" cy="229421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n-US" sz="3600" b="1" dirty="0">
                <a:solidFill>
                  <a:schemeClr val="bg1"/>
                </a:solidFill>
                <a:latin typeface="+mn-lt"/>
                <a:cs typeface="Arial MT"/>
              </a:rPr>
              <a:t>UNIT</a:t>
            </a:r>
            <a:r>
              <a:rPr sz="3600" b="1" spc="-13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3:</a:t>
            </a:r>
            <a:r>
              <a:rPr sz="3600" b="1" spc="-1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Analyze</a:t>
            </a:r>
            <a:r>
              <a:rPr sz="3600" b="1" spc="-95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and</a:t>
            </a:r>
            <a:r>
              <a:rPr sz="3600" b="1" spc="-90" dirty="0">
                <a:solidFill>
                  <a:schemeClr val="bg1"/>
                </a:solidFill>
                <a:latin typeface="+mn-lt"/>
                <a:cs typeface="Arial MT"/>
              </a:rPr>
              <a:t> </a:t>
            </a:r>
            <a:r>
              <a:rPr sz="3600" b="1" dirty="0">
                <a:solidFill>
                  <a:schemeClr val="bg1"/>
                </a:solidFill>
                <a:latin typeface="+mn-lt"/>
                <a:cs typeface="Arial MT"/>
              </a:rPr>
              <a:t>Enhance</a:t>
            </a:r>
          </a:p>
          <a:p>
            <a:pPr marL="12700" marR="5080">
              <a:lnSpc>
                <a:spcPct val="100000"/>
              </a:lnSpc>
              <a:spcBef>
                <a:spcPts val="280"/>
              </a:spcBef>
            </a:pPr>
            <a:r>
              <a:rPr lang="en-US"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7-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SAP</a:t>
            </a:r>
            <a:r>
              <a:rPr sz="5400" b="1" spc="-10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Signavio</a:t>
            </a:r>
            <a:r>
              <a:rPr sz="5400" b="1" spc="-1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Process</a:t>
            </a:r>
            <a:r>
              <a:rPr sz="5400" b="1" spc="-3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Intelligence in</a:t>
            </a:r>
            <a:r>
              <a:rPr sz="5400" b="1" spc="-14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spc="-1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Action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–</a:t>
            </a:r>
            <a:r>
              <a:rPr sz="5400" b="1" spc="-5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5400" b="1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Part </a:t>
            </a:r>
            <a:r>
              <a:rPr sz="5400" b="1" spc="-50" dirty="0">
                <a:solidFill>
                  <a:srgbClr val="EFAB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</a:t>
            </a:r>
            <a:endParaRPr sz="54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27231" y="6546043"/>
            <a:ext cx="641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69761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49309" y="-11938"/>
            <a:ext cx="3759200" cy="6883400"/>
            <a:chOff x="8449309" y="-11938"/>
            <a:chExt cx="3759200" cy="6883400"/>
          </a:xfrm>
        </p:grpSpPr>
        <p:sp>
          <p:nvSpPr>
            <p:cNvPr id="6" name="object 6"/>
            <p:cNvSpPr/>
            <p:nvPr/>
          </p:nvSpPr>
          <p:spPr>
            <a:xfrm>
              <a:off x="8462009" y="761"/>
              <a:ext cx="3733800" cy="6858000"/>
            </a:xfrm>
            <a:custGeom>
              <a:avLst/>
              <a:gdLst/>
              <a:ahLst/>
              <a:cxnLst/>
              <a:rect l="l" t="t" r="r" b="b"/>
              <a:pathLst>
                <a:path w="3733800" h="6858000">
                  <a:moveTo>
                    <a:pt x="3733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33800" y="68580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62009" y="761"/>
              <a:ext cx="3733800" cy="6858000"/>
            </a:xfrm>
            <a:custGeom>
              <a:avLst/>
              <a:gdLst/>
              <a:ahLst/>
              <a:cxnLst/>
              <a:rect l="l" t="t" r="r" b="b"/>
              <a:pathLst>
                <a:path w="3733800" h="6858000">
                  <a:moveTo>
                    <a:pt x="0" y="6858000"/>
                  </a:moveTo>
                  <a:lnTo>
                    <a:pt x="3733800" y="68580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254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6675" y="673608"/>
              <a:ext cx="1357883" cy="1356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4691" y="2887979"/>
              <a:ext cx="1101852" cy="10561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6883" y="4965191"/>
              <a:ext cx="1077468" cy="1280159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521208" y="1630679"/>
            <a:ext cx="5108575" cy="721360"/>
          </a:xfrm>
          <a:custGeom>
            <a:avLst/>
            <a:gdLst/>
            <a:ahLst/>
            <a:cxnLst/>
            <a:rect l="l" t="t" r="r" b="b"/>
            <a:pathLst>
              <a:path w="5108575" h="721360">
                <a:moveTo>
                  <a:pt x="4986274" y="0"/>
                </a:moveTo>
                <a:lnTo>
                  <a:pt x="122161" y="0"/>
                </a:lnTo>
                <a:lnTo>
                  <a:pt x="74607" y="9449"/>
                </a:lnTo>
                <a:lnTo>
                  <a:pt x="35777" y="35210"/>
                </a:lnTo>
                <a:lnTo>
                  <a:pt x="9599" y="73402"/>
                </a:lnTo>
                <a:lnTo>
                  <a:pt x="0" y="120142"/>
                </a:lnTo>
                <a:lnTo>
                  <a:pt x="0" y="720852"/>
                </a:lnTo>
                <a:lnTo>
                  <a:pt x="5108447" y="720852"/>
                </a:lnTo>
                <a:lnTo>
                  <a:pt x="5108447" y="120142"/>
                </a:lnTo>
                <a:lnTo>
                  <a:pt x="5098841" y="73402"/>
                </a:lnTo>
                <a:lnTo>
                  <a:pt x="5072649" y="35210"/>
                </a:lnTo>
                <a:lnTo>
                  <a:pt x="5033813" y="9449"/>
                </a:lnTo>
                <a:lnTo>
                  <a:pt x="4986274" y="0"/>
                </a:lnTo>
                <a:close/>
              </a:path>
            </a:pathLst>
          </a:custGeom>
          <a:solidFill>
            <a:srgbClr val="FFE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10588" y="1630807"/>
            <a:ext cx="2326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Business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Analysis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Objectives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1188" y="2356104"/>
            <a:ext cx="5459095" cy="3485515"/>
            <a:chOff x="361188" y="2356104"/>
            <a:chExt cx="5459095" cy="3485515"/>
          </a:xfrm>
        </p:grpSpPr>
        <p:sp>
          <p:nvSpPr>
            <p:cNvPr id="14" name="object 14"/>
            <p:cNvSpPr/>
            <p:nvPr/>
          </p:nvSpPr>
          <p:spPr>
            <a:xfrm>
              <a:off x="361188" y="2356104"/>
              <a:ext cx="5459095" cy="3065145"/>
            </a:xfrm>
            <a:custGeom>
              <a:avLst/>
              <a:gdLst/>
              <a:ahLst/>
              <a:cxnLst/>
              <a:rect l="l" t="t" r="r" b="b"/>
              <a:pathLst>
                <a:path w="5459095" h="3065145">
                  <a:moveTo>
                    <a:pt x="5256403" y="0"/>
                  </a:moveTo>
                  <a:lnTo>
                    <a:pt x="202539" y="0"/>
                  </a:lnTo>
                  <a:lnTo>
                    <a:pt x="156098" y="5349"/>
                  </a:lnTo>
                  <a:lnTo>
                    <a:pt x="113466" y="20586"/>
                  </a:lnTo>
                  <a:lnTo>
                    <a:pt x="75860" y="44497"/>
                  </a:lnTo>
                  <a:lnTo>
                    <a:pt x="44495" y="75865"/>
                  </a:lnTo>
                  <a:lnTo>
                    <a:pt x="20585" y="113476"/>
                  </a:lnTo>
                  <a:lnTo>
                    <a:pt x="5349" y="156114"/>
                  </a:lnTo>
                  <a:lnTo>
                    <a:pt x="0" y="202565"/>
                  </a:lnTo>
                  <a:lnTo>
                    <a:pt x="0" y="2862199"/>
                  </a:lnTo>
                  <a:lnTo>
                    <a:pt x="5349" y="2908602"/>
                  </a:lnTo>
                  <a:lnTo>
                    <a:pt x="20585" y="2951207"/>
                  </a:lnTo>
                  <a:lnTo>
                    <a:pt x="44495" y="2988795"/>
                  </a:lnTo>
                  <a:lnTo>
                    <a:pt x="75860" y="3020149"/>
                  </a:lnTo>
                  <a:lnTo>
                    <a:pt x="113466" y="3044053"/>
                  </a:lnTo>
                  <a:lnTo>
                    <a:pt x="156098" y="3059288"/>
                  </a:lnTo>
                  <a:lnTo>
                    <a:pt x="202539" y="3064637"/>
                  </a:lnTo>
                  <a:lnTo>
                    <a:pt x="5256403" y="3064637"/>
                  </a:lnTo>
                  <a:lnTo>
                    <a:pt x="5302853" y="3059288"/>
                  </a:lnTo>
                  <a:lnTo>
                    <a:pt x="5345491" y="3044053"/>
                  </a:lnTo>
                  <a:lnTo>
                    <a:pt x="5383102" y="3020149"/>
                  </a:lnTo>
                  <a:lnTo>
                    <a:pt x="5414470" y="2988795"/>
                  </a:lnTo>
                  <a:lnTo>
                    <a:pt x="5438381" y="2951207"/>
                  </a:lnTo>
                  <a:lnTo>
                    <a:pt x="5453618" y="2908602"/>
                  </a:lnTo>
                  <a:lnTo>
                    <a:pt x="5458968" y="2862199"/>
                  </a:lnTo>
                  <a:lnTo>
                    <a:pt x="5458968" y="202565"/>
                  </a:lnTo>
                  <a:lnTo>
                    <a:pt x="5453618" y="156114"/>
                  </a:lnTo>
                  <a:lnTo>
                    <a:pt x="5438381" y="113476"/>
                  </a:lnTo>
                  <a:lnTo>
                    <a:pt x="5414470" y="75865"/>
                  </a:lnTo>
                  <a:lnTo>
                    <a:pt x="5383102" y="44497"/>
                  </a:lnTo>
                  <a:lnTo>
                    <a:pt x="5345491" y="20586"/>
                  </a:lnTo>
                  <a:lnTo>
                    <a:pt x="5302853" y="5349"/>
                  </a:lnTo>
                  <a:lnTo>
                    <a:pt x="5256403" y="0"/>
                  </a:lnTo>
                  <a:close/>
                </a:path>
              </a:pathLst>
            </a:custGeom>
            <a:solidFill>
              <a:srgbClr val="008FD2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8" y="4945380"/>
              <a:ext cx="5018532" cy="89611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86916" y="5017770"/>
            <a:ext cx="3209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(PDM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ETL)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95344" y="1891283"/>
            <a:ext cx="757555" cy="802005"/>
            <a:chOff x="3895344" y="1891283"/>
            <a:chExt cx="757555" cy="802005"/>
          </a:xfrm>
        </p:grpSpPr>
        <p:sp>
          <p:nvSpPr>
            <p:cNvPr id="18" name="object 18"/>
            <p:cNvSpPr/>
            <p:nvPr/>
          </p:nvSpPr>
          <p:spPr>
            <a:xfrm>
              <a:off x="3914394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14394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33444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149860" marR="114300" indent="-2794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rework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84576" y="1891283"/>
            <a:ext cx="1533525" cy="802005"/>
            <a:chOff x="3084576" y="1891283"/>
            <a:chExt cx="1533525" cy="802005"/>
          </a:xfrm>
        </p:grpSpPr>
        <p:sp>
          <p:nvSpPr>
            <p:cNvPr id="22" name="object 22"/>
            <p:cNvSpPr/>
            <p:nvPr/>
          </p:nvSpPr>
          <p:spPr>
            <a:xfrm>
              <a:off x="3933444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3626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03626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122676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93345" marR="88265" indent="28575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dropouts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73807" y="1891283"/>
            <a:ext cx="1533525" cy="802005"/>
            <a:chOff x="2273807" y="1891283"/>
            <a:chExt cx="1533525" cy="802005"/>
          </a:xfrm>
        </p:grpSpPr>
        <p:sp>
          <p:nvSpPr>
            <p:cNvPr id="27" name="object 27"/>
            <p:cNvSpPr/>
            <p:nvPr/>
          </p:nvSpPr>
          <p:spPr>
            <a:xfrm>
              <a:off x="3122675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2857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92857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311907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58419" marR="51435" indent="6350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Reduce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cycle</a:t>
            </a:r>
            <a:r>
              <a:rPr sz="1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63039" y="1891283"/>
            <a:ext cx="1533525" cy="802005"/>
            <a:chOff x="1463039" y="1891283"/>
            <a:chExt cx="1533525" cy="802005"/>
          </a:xfrm>
        </p:grpSpPr>
        <p:sp>
          <p:nvSpPr>
            <p:cNvPr id="32" name="object 32"/>
            <p:cNvSpPr/>
            <p:nvPr/>
          </p:nvSpPr>
          <p:spPr>
            <a:xfrm>
              <a:off x="2311907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82089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82089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501139" y="2357627"/>
            <a:ext cx="7194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indent="165735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Ensure conformance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52272" y="1891283"/>
            <a:ext cx="1533525" cy="802005"/>
            <a:chOff x="652272" y="1891283"/>
            <a:chExt cx="1533525" cy="802005"/>
          </a:xfrm>
        </p:grpSpPr>
        <p:sp>
          <p:nvSpPr>
            <p:cNvPr id="37" name="object 37"/>
            <p:cNvSpPr/>
            <p:nvPr/>
          </p:nvSpPr>
          <p:spPr>
            <a:xfrm>
              <a:off x="1501139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1322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71932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8" y="763524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1322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5" h="763905">
                  <a:moveTo>
                    <a:pt x="0" y="763524"/>
                  </a:moveTo>
                  <a:lnTo>
                    <a:pt x="719328" y="763524"/>
                  </a:lnTo>
                  <a:lnTo>
                    <a:pt x="719328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90372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26034" marR="20320" indent="6985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Increase automation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04087" y="1891283"/>
            <a:ext cx="4759960" cy="802005"/>
            <a:chOff x="704087" y="1891283"/>
            <a:chExt cx="4759960" cy="802005"/>
          </a:xfrm>
        </p:grpSpPr>
        <p:sp>
          <p:nvSpPr>
            <p:cNvPr id="42" name="object 42"/>
            <p:cNvSpPr/>
            <p:nvPr/>
          </p:nvSpPr>
          <p:spPr>
            <a:xfrm>
              <a:off x="704087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30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25161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719327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719327" y="763524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25161" y="1910333"/>
              <a:ext cx="719455" cy="763905"/>
            </a:xfrm>
            <a:custGeom>
              <a:avLst/>
              <a:gdLst/>
              <a:ahLst/>
              <a:cxnLst/>
              <a:rect l="l" t="t" r="r" b="b"/>
              <a:pathLst>
                <a:path w="719454" h="763905">
                  <a:moveTo>
                    <a:pt x="0" y="763524"/>
                  </a:moveTo>
                  <a:lnTo>
                    <a:pt x="719327" y="763524"/>
                  </a:lnTo>
                  <a:lnTo>
                    <a:pt x="719327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744211" y="2357627"/>
            <a:ext cx="681355" cy="33528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6985" rIns="0" bIns="0" rtlCol="0">
            <a:spAutoFit/>
          </a:bodyPr>
          <a:lstStyle/>
          <a:p>
            <a:pPr marL="189230" marR="114300" indent="-68580">
              <a:lnSpc>
                <a:spcPct val="100000"/>
              </a:lnSpc>
              <a:spcBef>
                <a:spcPts val="5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Enforce 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SLAs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82168" y="1920239"/>
            <a:ext cx="5019040" cy="2956560"/>
            <a:chOff x="582168" y="1920239"/>
            <a:chExt cx="5019040" cy="2956560"/>
          </a:xfrm>
        </p:grpSpPr>
        <p:sp>
          <p:nvSpPr>
            <p:cNvPr id="47" name="object 47"/>
            <p:cNvSpPr/>
            <p:nvPr/>
          </p:nvSpPr>
          <p:spPr>
            <a:xfrm>
              <a:off x="4744212" y="1920239"/>
              <a:ext cx="684530" cy="437515"/>
            </a:xfrm>
            <a:custGeom>
              <a:avLst/>
              <a:gdLst/>
              <a:ahLst/>
              <a:cxnLst/>
              <a:rect l="l" t="t" r="r" b="b"/>
              <a:pathLst>
                <a:path w="684529" h="437514">
                  <a:moveTo>
                    <a:pt x="684276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684276" y="4373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2168" y="4588763"/>
              <a:ext cx="5019040" cy="288290"/>
            </a:xfrm>
            <a:custGeom>
              <a:avLst/>
              <a:gdLst/>
              <a:ahLst/>
              <a:cxnLst/>
              <a:rect l="l" t="t" r="r" b="b"/>
              <a:pathLst>
                <a:path w="5019040" h="288289">
                  <a:moveTo>
                    <a:pt x="5018532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5018532" y="288036"/>
                  </a:lnTo>
                  <a:lnTo>
                    <a:pt x="501853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172716" y="4608321"/>
            <a:ext cx="1838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SiGNAL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Mining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Engine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6072" y="3889247"/>
            <a:ext cx="5019040" cy="576580"/>
          </a:xfrm>
          <a:custGeom>
            <a:avLst/>
            <a:gdLst/>
            <a:ahLst/>
            <a:cxnLst/>
            <a:rect l="l" t="t" r="r" b="b"/>
            <a:pathLst>
              <a:path w="5019040" h="576579">
                <a:moveTo>
                  <a:pt x="5018532" y="0"/>
                </a:moveTo>
                <a:lnTo>
                  <a:pt x="0" y="0"/>
                </a:lnTo>
                <a:lnTo>
                  <a:pt x="0" y="576071"/>
                </a:lnTo>
                <a:lnTo>
                  <a:pt x="5018532" y="576071"/>
                </a:lnTo>
                <a:lnTo>
                  <a:pt x="5018532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26541" y="3847338"/>
            <a:ext cx="5118100" cy="662940"/>
          </a:xfrm>
          <a:prstGeom prst="rect">
            <a:avLst/>
          </a:prstGeom>
          <a:solidFill>
            <a:srgbClr val="A3004F">
              <a:alpha val="3921"/>
            </a:srgbClr>
          </a:solidFill>
          <a:ln w="28575">
            <a:solidFill>
              <a:srgbClr val="EFAB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Metric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Library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54963" y="4003547"/>
            <a:ext cx="1321435" cy="347980"/>
          </a:xfrm>
          <a:prstGeom prst="rect">
            <a:avLst/>
          </a:prstGeom>
          <a:solidFill>
            <a:srgbClr val="A3004F">
              <a:alpha val="3921"/>
            </a:srgbClr>
          </a:solidFill>
        </p:spPr>
        <p:txBody>
          <a:bodyPr vert="horz" wrap="square" lIns="0" tIns="60325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475"/>
              </a:spcBef>
            </a:pPr>
            <a:r>
              <a:rPr sz="1200" spc="-10" dirty="0">
                <a:latin typeface="Arial MT"/>
                <a:cs typeface="Arial MT"/>
              </a:rPr>
              <a:t>Metrics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05071" y="4003547"/>
            <a:ext cx="1323340" cy="347980"/>
          </a:xfrm>
          <a:prstGeom prst="rect">
            <a:avLst/>
          </a:prstGeom>
          <a:solidFill>
            <a:srgbClr val="A3004F">
              <a:alpha val="3921"/>
            </a:srgbClr>
          </a:solidFill>
        </p:spPr>
        <p:txBody>
          <a:bodyPr vert="horz" wrap="square" lIns="0" tIns="6032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475"/>
              </a:spcBef>
            </a:pP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Rules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35888" y="2760345"/>
            <a:ext cx="1339215" cy="986790"/>
            <a:chOff x="635888" y="2760345"/>
            <a:chExt cx="1339215" cy="986790"/>
          </a:xfrm>
        </p:grpSpPr>
        <p:sp>
          <p:nvSpPr>
            <p:cNvPr id="55" name="object 55"/>
            <p:cNvSpPr/>
            <p:nvPr/>
          </p:nvSpPr>
          <p:spPr>
            <a:xfrm>
              <a:off x="645413" y="2769870"/>
              <a:ext cx="1320165" cy="967740"/>
            </a:xfrm>
            <a:custGeom>
              <a:avLst/>
              <a:gdLst/>
              <a:ahLst/>
              <a:cxnLst/>
              <a:rect l="l" t="t" r="r" b="b"/>
              <a:pathLst>
                <a:path w="1320164" h="967739">
                  <a:moveTo>
                    <a:pt x="1281303" y="0"/>
                  </a:moveTo>
                  <a:lnTo>
                    <a:pt x="38468" y="0"/>
                  </a:lnTo>
                  <a:lnTo>
                    <a:pt x="23494" y="3030"/>
                  </a:lnTo>
                  <a:lnTo>
                    <a:pt x="11266" y="11287"/>
                  </a:lnTo>
                  <a:lnTo>
                    <a:pt x="3022" y="23520"/>
                  </a:lnTo>
                  <a:lnTo>
                    <a:pt x="0" y="38480"/>
                  </a:lnTo>
                  <a:lnTo>
                    <a:pt x="0" y="929258"/>
                  </a:lnTo>
                  <a:lnTo>
                    <a:pt x="3022" y="944219"/>
                  </a:lnTo>
                  <a:lnTo>
                    <a:pt x="11266" y="956452"/>
                  </a:lnTo>
                  <a:lnTo>
                    <a:pt x="23494" y="964709"/>
                  </a:lnTo>
                  <a:lnTo>
                    <a:pt x="38468" y="967739"/>
                  </a:lnTo>
                  <a:lnTo>
                    <a:pt x="1281303" y="967739"/>
                  </a:lnTo>
                  <a:lnTo>
                    <a:pt x="1296263" y="964709"/>
                  </a:lnTo>
                  <a:lnTo>
                    <a:pt x="1308496" y="956452"/>
                  </a:lnTo>
                  <a:lnTo>
                    <a:pt x="1316753" y="944219"/>
                  </a:lnTo>
                  <a:lnTo>
                    <a:pt x="1319784" y="929258"/>
                  </a:lnTo>
                  <a:lnTo>
                    <a:pt x="1319784" y="38480"/>
                  </a:lnTo>
                  <a:lnTo>
                    <a:pt x="1316753" y="23520"/>
                  </a:lnTo>
                  <a:lnTo>
                    <a:pt x="1308496" y="11287"/>
                  </a:lnTo>
                  <a:lnTo>
                    <a:pt x="1296263" y="3030"/>
                  </a:lnTo>
                  <a:lnTo>
                    <a:pt x="1281303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5413" y="2769870"/>
              <a:ext cx="1320165" cy="967740"/>
            </a:xfrm>
            <a:custGeom>
              <a:avLst/>
              <a:gdLst/>
              <a:ahLst/>
              <a:cxnLst/>
              <a:rect l="l" t="t" r="r" b="b"/>
              <a:pathLst>
                <a:path w="1320164" h="967739">
                  <a:moveTo>
                    <a:pt x="0" y="38480"/>
                  </a:moveTo>
                  <a:lnTo>
                    <a:pt x="3022" y="23520"/>
                  </a:lnTo>
                  <a:lnTo>
                    <a:pt x="11266" y="11287"/>
                  </a:lnTo>
                  <a:lnTo>
                    <a:pt x="23494" y="3030"/>
                  </a:lnTo>
                  <a:lnTo>
                    <a:pt x="38468" y="0"/>
                  </a:lnTo>
                  <a:lnTo>
                    <a:pt x="1281303" y="0"/>
                  </a:lnTo>
                  <a:lnTo>
                    <a:pt x="1296263" y="3030"/>
                  </a:lnTo>
                  <a:lnTo>
                    <a:pt x="1308496" y="11287"/>
                  </a:lnTo>
                  <a:lnTo>
                    <a:pt x="1316753" y="23520"/>
                  </a:lnTo>
                  <a:lnTo>
                    <a:pt x="1319784" y="38480"/>
                  </a:lnTo>
                  <a:lnTo>
                    <a:pt x="1319784" y="929258"/>
                  </a:lnTo>
                  <a:lnTo>
                    <a:pt x="1316753" y="944219"/>
                  </a:lnTo>
                  <a:lnTo>
                    <a:pt x="1308496" y="956452"/>
                  </a:lnTo>
                  <a:lnTo>
                    <a:pt x="1296263" y="964709"/>
                  </a:lnTo>
                  <a:lnTo>
                    <a:pt x="1281303" y="967739"/>
                  </a:lnTo>
                  <a:lnTo>
                    <a:pt x="38468" y="967739"/>
                  </a:lnTo>
                  <a:lnTo>
                    <a:pt x="23494" y="964709"/>
                  </a:lnTo>
                  <a:lnTo>
                    <a:pt x="11266" y="956452"/>
                  </a:lnTo>
                  <a:lnTo>
                    <a:pt x="3022" y="944219"/>
                  </a:lnTo>
                  <a:lnTo>
                    <a:pt x="0" y="929258"/>
                  </a:lnTo>
                  <a:lnTo>
                    <a:pt x="0" y="38480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34059" y="2807589"/>
            <a:ext cx="903605" cy="65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9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Investigations</a:t>
            </a:r>
            <a:r>
              <a:rPr sz="9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Dashboards: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Perform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detailed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63016" y="3571113"/>
            <a:ext cx="887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40663" y="2760345"/>
            <a:ext cx="4861560" cy="3589654"/>
            <a:chOff x="740663" y="2760345"/>
            <a:chExt cx="4861560" cy="3589654"/>
          </a:xfrm>
        </p:grpSpPr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663" y="3477768"/>
              <a:ext cx="114299" cy="10820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219874" y="5323620"/>
              <a:ext cx="3739515" cy="1026160"/>
            </a:xfrm>
            <a:custGeom>
              <a:avLst/>
              <a:gdLst/>
              <a:ahLst/>
              <a:cxnLst/>
              <a:rect l="l" t="t" r="r" b="b"/>
              <a:pathLst>
                <a:path w="3739515" h="1026160">
                  <a:moveTo>
                    <a:pt x="2292228" y="0"/>
                  </a:moveTo>
                  <a:lnTo>
                    <a:pt x="2239215" y="864"/>
                  </a:lnTo>
                  <a:lnTo>
                    <a:pt x="2187347" y="4468"/>
                  </a:lnTo>
                  <a:lnTo>
                    <a:pt x="2137408" y="10716"/>
                  </a:lnTo>
                  <a:lnTo>
                    <a:pt x="2090182" y="19510"/>
                  </a:lnTo>
                  <a:lnTo>
                    <a:pt x="2046452" y="30752"/>
                  </a:lnTo>
                  <a:lnTo>
                    <a:pt x="2007002" y="44345"/>
                  </a:lnTo>
                  <a:lnTo>
                    <a:pt x="1944076" y="78197"/>
                  </a:lnTo>
                  <a:lnTo>
                    <a:pt x="1919470" y="69771"/>
                  </a:lnTo>
                  <a:lnTo>
                    <a:pt x="1865781" y="55016"/>
                  </a:lnTo>
                  <a:lnTo>
                    <a:pt x="1784119" y="39767"/>
                  </a:lnTo>
                  <a:lnTo>
                    <a:pt x="1730009" y="33458"/>
                  </a:lnTo>
                  <a:lnTo>
                    <a:pt x="1675141" y="29737"/>
                  </a:lnTo>
                  <a:lnTo>
                    <a:pt x="1620100" y="28537"/>
                  </a:lnTo>
                  <a:lnTo>
                    <a:pt x="1565471" y="29792"/>
                  </a:lnTo>
                  <a:lnTo>
                    <a:pt x="1511836" y="33433"/>
                  </a:lnTo>
                  <a:lnTo>
                    <a:pt x="1459781" y="39395"/>
                  </a:lnTo>
                  <a:lnTo>
                    <a:pt x="1409889" y="47608"/>
                  </a:lnTo>
                  <a:lnTo>
                    <a:pt x="1362744" y="58007"/>
                  </a:lnTo>
                  <a:lnTo>
                    <a:pt x="1318930" y="70524"/>
                  </a:lnTo>
                  <a:lnTo>
                    <a:pt x="1279032" y="85091"/>
                  </a:lnTo>
                  <a:lnTo>
                    <a:pt x="1243633" y="101641"/>
                  </a:lnTo>
                  <a:lnTo>
                    <a:pt x="1213318" y="120107"/>
                  </a:lnTo>
                  <a:lnTo>
                    <a:pt x="1163896" y="110462"/>
                  </a:lnTo>
                  <a:lnTo>
                    <a:pt x="1112536" y="102660"/>
                  </a:lnTo>
                  <a:lnTo>
                    <a:pt x="1059603" y="96727"/>
                  </a:lnTo>
                  <a:lnTo>
                    <a:pt x="1005462" y="92687"/>
                  </a:lnTo>
                  <a:lnTo>
                    <a:pt x="950476" y="90564"/>
                  </a:lnTo>
                  <a:lnTo>
                    <a:pt x="895011" y="90382"/>
                  </a:lnTo>
                  <a:lnTo>
                    <a:pt x="839430" y="92167"/>
                  </a:lnTo>
                  <a:lnTo>
                    <a:pt x="772487" y="97054"/>
                  </a:lnTo>
                  <a:lnTo>
                    <a:pt x="708851" y="104627"/>
                  </a:lnTo>
                  <a:lnTo>
                    <a:pt x="648895" y="114699"/>
                  </a:lnTo>
                  <a:lnTo>
                    <a:pt x="592996" y="127089"/>
                  </a:lnTo>
                  <a:lnTo>
                    <a:pt x="541527" y="141610"/>
                  </a:lnTo>
                  <a:lnTo>
                    <a:pt x="494864" y="158079"/>
                  </a:lnTo>
                  <a:lnTo>
                    <a:pt x="453382" y="176311"/>
                  </a:lnTo>
                  <a:lnTo>
                    <a:pt x="417456" y="196123"/>
                  </a:lnTo>
                  <a:lnTo>
                    <a:pt x="363769" y="239746"/>
                  </a:lnTo>
                  <a:lnTo>
                    <a:pt x="336804" y="287476"/>
                  </a:lnTo>
                  <a:lnTo>
                    <a:pt x="334278" y="312419"/>
                  </a:lnTo>
                  <a:lnTo>
                    <a:pt x="339558" y="337836"/>
                  </a:lnTo>
                  <a:lnTo>
                    <a:pt x="336383" y="341024"/>
                  </a:lnTo>
                  <a:lnTo>
                    <a:pt x="278105" y="345051"/>
                  </a:lnTo>
                  <a:lnTo>
                    <a:pt x="222878" y="352365"/>
                  </a:lnTo>
                  <a:lnTo>
                    <a:pt x="171617" y="362745"/>
                  </a:lnTo>
                  <a:lnTo>
                    <a:pt x="125234" y="375974"/>
                  </a:lnTo>
                  <a:lnTo>
                    <a:pt x="84644" y="391832"/>
                  </a:lnTo>
                  <a:lnTo>
                    <a:pt x="50760" y="410099"/>
                  </a:lnTo>
                  <a:lnTo>
                    <a:pt x="19094" y="436096"/>
                  </a:lnTo>
                  <a:lnTo>
                    <a:pt x="0" y="490382"/>
                  </a:lnTo>
                  <a:lnTo>
                    <a:pt x="11492" y="517117"/>
                  </a:lnTo>
                  <a:lnTo>
                    <a:pt x="36291" y="542546"/>
                  </a:lnTo>
                  <a:lnTo>
                    <a:pt x="73856" y="565892"/>
                  </a:lnTo>
                  <a:lnTo>
                    <a:pt x="123648" y="586378"/>
                  </a:lnTo>
                  <a:lnTo>
                    <a:pt x="185126" y="603228"/>
                  </a:lnTo>
                  <a:lnTo>
                    <a:pt x="135821" y="627753"/>
                  </a:lnTo>
                  <a:lnTo>
                    <a:pt x="102243" y="655344"/>
                  </a:lnTo>
                  <a:lnTo>
                    <a:pt x="85310" y="684976"/>
                  </a:lnTo>
                  <a:lnTo>
                    <a:pt x="85939" y="715623"/>
                  </a:lnTo>
                  <a:lnTo>
                    <a:pt x="118913" y="758892"/>
                  </a:lnTo>
                  <a:lnTo>
                    <a:pt x="184128" y="794872"/>
                  </a:lnTo>
                  <a:lnTo>
                    <a:pt x="226671" y="809495"/>
                  </a:lnTo>
                  <a:lnTo>
                    <a:pt x="274690" y="821534"/>
                  </a:lnTo>
                  <a:lnTo>
                    <a:pt x="327321" y="830737"/>
                  </a:lnTo>
                  <a:lnTo>
                    <a:pt x="383705" y="836849"/>
                  </a:lnTo>
                  <a:lnTo>
                    <a:pt x="442977" y="839617"/>
                  </a:lnTo>
                  <a:lnTo>
                    <a:pt x="504277" y="838787"/>
                  </a:lnTo>
                  <a:lnTo>
                    <a:pt x="506563" y="840299"/>
                  </a:lnTo>
                  <a:lnTo>
                    <a:pt x="543153" y="861334"/>
                  </a:lnTo>
                  <a:lnTo>
                    <a:pt x="578304" y="878014"/>
                  </a:lnTo>
                  <a:lnTo>
                    <a:pt x="616567" y="893310"/>
                  </a:lnTo>
                  <a:lnTo>
                    <a:pt x="657666" y="907197"/>
                  </a:lnTo>
                  <a:lnTo>
                    <a:pt x="701326" y="919647"/>
                  </a:lnTo>
                  <a:lnTo>
                    <a:pt x="747271" y="930637"/>
                  </a:lnTo>
                  <a:lnTo>
                    <a:pt x="795227" y="940140"/>
                  </a:lnTo>
                  <a:lnTo>
                    <a:pt x="844919" y="948131"/>
                  </a:lnTo>
                  <a:lnTo>
                    <a:pt x="896070" y="954583"/>
                  </a:lnTo>
                  <a:lnTo>
                    <a:pt x="948406" y="959472"/>
                  </a:lnTo>
                  <a:lnTo>
                    <a:pt x="1001651" y="962771"/>
                  </a:lnTo>
                  <a:lnTo>
                    <a:pt x="1055531" y="964455"/>
                  </a:lnTo>
                  <a:lnTo>
                    <a:pt x="1109769" y="964499"/>
                  </a:lnTo>
                  <a:lnTo>
                    <a:pt x="1164090" y="962876"/>
                  </a:lnTo>
                  <a:lnTo>
                    <a:pt x="1218220" y="959561"/>
                  </a:lnTo>
                  <a:lnTo>
                    <a:pt x="1271882" y="954529"/>
                  </a:lnTo>
                  <a:lnTo>
                    <a:pt x="1324802" y="947753"/>
                  </a:lnTo>
                  <a:lnTo>
                    <a:pt x="1376704" y="939208"/>
                  </a:lnTo>
                  <a:lnTo>
                    <a:pt x="1427313" y="928869"/>
                  </a:lnTo>
                  <a:lnTo>
                    <a:pt x="1461719" y="946219"/>
                  </a:lnTo>
                  <a:lnTo>
                    <a:pt x="1500270" y="962122"/>
                  </a:lnTo>
                  <a:lnTo>
                    <a:pt x="1542633" y="976485"/>
                  </a:lnTo>
                  <a:lnTo>
                    <a:pt x="1588475" y="989214"/>
                  </a:lnTo>
                  <a:lnTo>
                    <a:pt x="1637463" y="1000218"/>
                  </a:lnTo>
                  <a:lnTo>
                    <a:pt x="1689264" y="1009403"/>
                  </a:lnTo>
                  <a:lnTo>
                    <a:pt x="1743543" y="1016676"/>
                  </a:lnTo>
                  <a:lnTo>
                    <a:pt x="1801549" y="1022077"/>
                  </a:lnTo>
                  <a:lnTo>
                    <a:pt x="1859594" y="1025199"/>
                  </a:lnTo>
                  <a:lnTo>
                    <a:pt x="1917312" y="1026115"/>
                  </a:lnTo>
                  <a:lnTo>
                    <a:pt x="1974338" y="1024898"/>
                  </a:lnTo>
                  <a:lnTo>
                    <a:pt x="2030306" y="1021622"/>
                  </a:lnTo>
                  <a:lnTo>
                    <a:pt x="2084849" y="1016361"/>
                  </a:lnTo>
                  <a:lnTo>
                    <a:pt x="2137603" y="1009187"/>
                  </a:lnTo>
                  <a:lnTo>
                    <a:pt x="2188202" y="1000174"/>
                  </a:lnTo>
                  <a:lnTo>
                    <a:pt x="2236280" y="989396"/>
                  </a:lnTo>
                  <a:lnTo>
                    <a:pt x="2281470" y="976925"/>
                  </a:lnTo>
                  <a:lnTo>
                    <a:pt x="2323408" y="962836"/>
                  </a:lnTo>
                  <a:lnTo>
                    <a:pt x="2361728" y="947202"/>
                  </a:lnTo>
                  <a:lnTo>
                    <a:pt x="2396063" y="930095"/>
                  </a:lnTo>
                  <a:lnTo>
                    <a:pt x="2451319" y="891759"/>
                  </a:lnTo>
                  <a:lnTo>
                    <a:pt x="2471507" y="870677"/>
                  </a:lnTo>
                  <a:lnTo>
                    <a:pt x="2519814" y="880606"/>
                  </a:lnTo>
                  <a:lnTo>
                    <a:pt x="2570535" y="888458"/>
                  </a:lnTo>
                  <a:lnTo>
                    <a:pt x="2623188" y="894178"/>
                  </a:lnTo>
                  <a:lnTo>
                    <a:pt x="2677292" y="897714"/>
                  </a:lnTo>
                  <a:lnTo>
                    <a:pt x="2732365" y="899011"/>
                  </a:lnTo>
                  <a:lnTo>
                    <a:pt x="2800271" y="897511"/>
                  </a:lnTo>
                  <a:lnTo>
                    <a:pt x="2865474" y="892742"/>
                  </a:lnTo>
                  <a:lnTo>
                    <a:pt x="2927374" y="884922"/>
                  </a:lnTo>
                  <a:lnTo>
                    <a:pt x="2985368" y="874273"/>
                  </a:lnTo>
                  <a:lnTo>
                    <a:pt x="3038856" y="861016"/>
                  </a:lnTo>
                  <a:lnTo>
                    <a:pt x="3087235" y="845372"/>
                  </a:lnTo>
                  <a:lnTo>
                    <a:pt x="3129905" y="827562"/>
                  </a:lnTo>
                  <a:lnTo>
                    <a:pt x="3166263" y="807806"/>
                  </a:lnTo>
                  <a:lnTo>
                    <a:pt x="3217641" y="763341"/>
                  </a:lnTo>
                  <a:lnTo>
                    <a:pt x="3236555" y="713743"/>
                  </a:lnTo>
                  <a:lnTo>
                    <a:pt x="3295659" y="709414"/>
                  </a:lnTo>
                  <a:lnTo>
                    <a:pt x="3353044" y="702873"/>
                  </a:lnTo>
                  <a:lnTo>
                    <a:pt x="3408270" y="694187"/>
                  </a:lnTo>
                  <a:lnTo>
                    <a:pt x="3460900" y="683424"/>
                  </a:lnTo>
                  <a:lnTo>
                    <a:pt x="3510494" y="670652"/>
                  </a:lnTo>
                  <a:lnTo>
                    <a:pt x="3570269" y="650973"/>
                  </a:lnTo>
                  <a:lnTo>
                    <a:pt x="3621236" y="629002"/>
                  </a:lnTo>
                  <a:lnTo>
                    <a:pt x="3663267" y="605106"/>
                  </a:lnTo>
                  <a:lnTo>
                    <a:pt x="3696234" y="579649"/>
                  </a:lnTo>
                  <a:lnTo>
                    <a:pt x="3734459" y="525518"/>
                  </a:lnTo>
                  <a:lnTo>
                    <a:pt x="3739459" y="497575"/>
                  </a:lnTo>
                  <a:lnTo>
                    <a:pt x="3734880" y="469534"/>
                  </a:lnTo>
                  <a:lnTo>
                    <a:pt x="3720592" y="441761"/>
                  </a:lnTo>
                  <a:lnTo>
                    <a:pt x="3696467" y="414622"/>
                  </a:lnTo>
                  <a:lnTo>
                    <a:pt x="3662376" y="388481"/>
                  </a:lnTo>
                  <a:lnTo>
                    <a:pt x="3618190" y="363706"/>
                  </a:lnTo>
                  <a:lnTo>
                    <a:pt x="3624290" y="358142"/>
                  </a:lnTo>
                  <a:lnTo>
                    <a:pt x="3652452" y="315913"/>
                  </a:lnTo>
                  <a:lnTo>
                    <a:pt x="3655507" y="290988"/>
                  </a:lnTo>
                  <a:lnTo>
                    <a:pt x="3649064" y="266576"/>
                  </a:lnTo>
                  <a:lnTo>
                    <a:pt x="3609681" y="220599"/>
                  </a:lnTo>
                  <a:lnTo>
                    <a:pt x="3577741" y="199688"/>
                  </a:lnTo>
                  <a:lnTo>
                    <a:pt x="3538302" y="180598"/>
                  </a:lnTo>
                  <a:lnTo>
                    <a:pt x="3491863" y="163657"/>
                  </a:lnTo>
                  <a:lnTo>
                    <a:pt x="3438925" y="149192"/>
                  </a:lnTo>
                  <a:lnTo>
                    <a:pt x="3379987" y="137529"/>
                  </a:lnTo>
                  <a:lnTo>
                    <a:pt x="3315549" y="128997"/>
                  </a:lnTo>
                  <a:lnTo>
                    <a:pt x="3296583" y="102936"/>
                  </a:lnTo>
                  <a:lnTo>
                    <a:pt x="3266115" y="78626"/>
                  </a:lnTo>
                  <a:lnTo>
                    <a:pt x="3224931" y="56577"/>
                  </a:lnTo>
                  <a:lnTo>
                    <a:pt x="3173817" y="37303"/>
                  </a:lnTo>
                  <a:lnTo>
                    <a:pt x="3127871" y="24663"/>
                  </a:lnTo>
                  <a:lnTo>
                    <a:pt x="3078958" y="14669"/>
                  </a:lnTo>
                  <a:lnTo>
                    <a:pt x="3027783" y="7299"/>
                  </a:lnTo>
                  <a:lnTo>
                    <a:pt x="2975053" y="2533"/>
                  </a:lnTo>
                  <a:lnTo>
                    <a:pt x="2921472" y="350"/>
                  </a:lnTo>
                  <a:lnTo>
                    <a:pt x="2867747" y="727"/>
                  </a:lnTo>
                  <a:lnTo>
                    <a:pt x="2814583" y="3645"/>
                  </a:lnTo>
                  <a:lnTo>
                    <a:pt x="2762685" y="9081"/>
                  </a:lnTo>
                  <a:lnTo>
                    <a:pt x="2712760" y="17015"/>
                  </a:lnTo>
                  <a:lnTo>
                    <a:pt x="2665512" y="27425"/>
                  </a:lnTo>
                  <a:lnTo>
                    <a:pt x="2621647" y="40291"/>
                  </a:lnTo>
                  <a:lnTo>
                    <a:pt x="2581870" y="55591"/>
                  </a:lnTo>
                  <a:lnTo>
                    <a:pt x="2553829" y="43346"/>
                  </a:lnTo>
                  <a:lnTo>
                    <a:pt x="2487698" y="22855"/>
                  </a:lnTo>
                  <a:lnTo>
                    <a:pt x="2450298" y="14824"/>
                  </a:lnTo>
                  <a:lnTo>
                    <a:pt x="2398553" y="6882"/>
                  </a:lnTo>
                  <a:lnTo>
                    <a:pt x="2345602" y="1973"/>
                  </a:lnTo>
                  <a:lnTo>
                    <a:pt x="229222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8936" y="5650992"/>
              <a:ext cx="664463" cy="149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376166" y="2769870"/>
              <a:ext cx="1216660" cy="975360"/>
            </a:xfrm>
            <a:custGeom>
              <a:avLst/>
              <a:gdLst/>
              <a:ahLst/>
              <a:cxnLst/>
              <a:rect l="l" t="t" r="r" b="b"/>
              <a:pathLst>
                <a:path w="1216660" h="975360">
                  <a:moveTo>
                    <a:pt x="1170559" y="0"/>
                  </a:moveTo>
                  <a:lnTo>
                    <a:pt x="45593" y="0"/>
                  </a:lnTo>
                  <a:lnTo>
                    <a:pt x="27860" y="3587"/>
                  </a:lnTo>
                  <a:lnTo>
                    <a:pt x="13366" y="13366"/>
                  </a:lnTo>
                  <a:lnTo>
                    <a:pt x="3587" y="27860"/>
                  </a:lnTo>
                  <a:lnTo>
                    <a:pt x="0" y="45592"/>
                  </a:lnTo>
                  <a:lnTo>
                    <a:pt x="0" y="929766"/>
                  </a:lnTo>
                  <a:lnTo>
                    <a:pt x="3587" y="947499"/>
                  </a:lnTo>
                  <a:lnTo>
                    <a:pt x="13366" y="961993"/>
                  </a:lnTo>
                  <a:lnTo>
                    <a:pt x="27860" y="971772"/>
                  </a:lnTo>
                  <a:lnTo>
                    <a:pt x="45593" y="975359"/>
                  </a:lnTo>
                  <a:lnTo>
                    <a:pt x="1170559" y="975359"/>
                  </a:lnTo>
                  <a:lnTo>
                    <a:pt x="1188291" y="971772"/>
                  </a:lnTo>
                  <a:lnTo>
                    <a:pt x="1202785" y="961993"/>
                  </a:lnTo>
                  <a:lnTo>
                    <a:pt x="1212564" y="947499"/>
                  </a:lnTo>
                  <a:lnTo>
                    <a:pt x="1216152" y="929766"/>
                  </a:lnTo>
                  <a:lnTo>
                    <a:pt x="1216152" y="45592"/>
                  </a:lnTo>
                  <a:lnTo>
                    <a:pt x="1212564" y="27860"/>
                  </a:lnTo>
                  <a:lnTo>
                    <a:pt x="1202785" y="13366"/>
                  </a:lnTo>
                  <a:lnTo>
                    <a:pt x="1188291" y="3587"/>
                  </a:lnTo>
                  <a:lnTo>
                    <a:pt x="117055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376166" y="2769870"/>
              <a:ext cx="1216660" cy="975360"/>
            </a:xfrm>
            <a:custGeom>
              <a:avLst/>
              <a:gdLst/>
              <a:ahLst/>
              <a:cxnLst/>
              <a:rect l="l" t="t" r="r" b="b"/>
              <a:pathLst>
                <a:path w="1216660" h="975360">
                  <a:moveTo>
                    <a:pt x="0" y="45592"/>
                  </a:moveTo>
                  <a:lnTo>
                    <a:pt x="3587" y="27860"/>
                  </a:lnTo>
                  <a:lnTo>
                    <a:pt x="13366" y="13366"/>
                  </a:lnTo>
                  <a:lnTo>
                    <a:pt x="27860" y="3587"/>
                  </a:lnTo>
                  <a:lnTo>
                    <a:pt x="45593" y="0"/>
                  </a:lnTo>
                  <a:lnTo>
                    <a:pt x="1170559" y="0"/>
                  </a:lnTo>
                  <a:lnTo>
                    <a:pt x="1188291" y="3587"/>
                  </a:lnTo>
                  <a:lnTo>
                    <a:pt x="1202785" y="13366"/>
                  </a:lnTo>
                  <a:lnTo>
                    <a:pt x="1212564" y="27860"/>
                  </a:lnTo>
                  <a:lnTo>
                    <a:pt x="1216152" y="45592"/>
                  </a:lnTo>
                  <a:lnTo>
                    <a:pt x="1216152" y="929766"/>
                  </a:lnTo>
                  <a:lnTo>
                    <a:pt x="1212564" y="947499"/>
                  </a:lnTo>
                  <a:lnTo>
                    <a:pt x="1202785" y="961993"/>
                  </a:lnTo>
                  <a:lnTo>
                    <a:pt x="1188291" y="971772"/>
                  </a:lnTo>
                  <a:lnTo>
                    <a:pt x="1170559" y="975359"/>
                  </a:lnTo>
                  <a:lnTo>
                    <a:pt x="45593" y="975359"/>
                  </a:lnTo>
                  <a:lnTo>
                    <a:pt x="27860" y="971772"/>
                  </a:lnTo>
                  <a:lnTo>
                    <a:pt x="13366" y="961993"/>
                  </a:lnTo>
                  <a:lnTo>
                    <a:pt x="3587" y="947499"/>
                  </a:lnTo>
                  <a:lnTo>
                    <a:pt x="0" y="929766"/>
                  </a:lnTo>
                  <a:lnTo>
                    <a:pt x="0" y="45592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6074790" y="2827401"/>
            <a:ext cx="21037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Analytic</a:t>
            </a:r>
            <a:r>
              <a:rPr sz="1200" spc="-1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tools</a:t>
            </a:r>
            <a:r>
              <a:rPr sz="1200" spc="-1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for</a:t>
            </a:r>
            <a:r>
              <a:rPr sz="1200" spc="-2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everyone </a:t>
            </a:r>
            <a:r>
              <a:rPr sz="1200" dirty="0">
                <a:latin typeface="Arial MT"/>
                <a:cs typeface="Arial MT"/>
              </a:rPr>
              <a:t>Different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analysis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tools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cater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individual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needs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user </a:t>
            </a:r>
            <a:r>
              <a:rPr sz="1200" dirty="0">
                <a:latin typeface="Arial MT"/>
                <a:cs typeface="Arial MT"/>
              </a:rPr>
              <a:t>groups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throughout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analysis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insight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lifecycle.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96178" y="3932682"/>
            <a:ext cx="2318385" cy="1292860"/>
          </a:xfrm>
          <a:prstGeom prst="rect">
            <a:avLst/>
          </a:prstGeom>
          <a:solidFill>
            <a:srgbClr val="FFEEC8"/>
          </a:solidFill>
          <a:ln w="25400">
            <a:solidFill>
              <a:srgbClr val="EFAB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90805" marR="157480">
              <a:lnSpc>
                <a:spcPct val="100000"/>
              </a:lnSpc>
              <a:spcBef>
                <a:spcPts val="685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Empowering</a:t>
            </a:r>
            <a:r>
              <a:rPr sz="1200" spc="-6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business</a:t>
            </a:r>
            <a:r>
              <a:rPr sz="1200" spc="-50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users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metrics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library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empowers </a:t>
            </a: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users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leverage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computational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power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25" dirty="0">
                <a:latin typeface="Arial MT"/>
                <a:cs typeface="Arial MT"/>
              </a:rPr>
              <a:t> the </a:t>
            </a:r>
            <a:r>
              <a:rPr sz="1200" dirty="0">
                <a:latin typeface="Arial MT"/>
                <a:cs typeface="Arial MT"/>
              </a:rPr>
              <a:t>SiGNAL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engine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without </a:t>
            </a:r>
            <a:r>
              <a:rPr sz="1200" dirty="0">
                <a:latin typeface="Arial MT"/>
                <a:cs typeface="Arial MT"/>
              </a:rPr>
              <a:t>technical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knowledge.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074790" y="5371846"/>
            <a:ext cx="21494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FD2"/>
                </a:solidFill>
                <a:latin typeface="Arial MT"/>
                <a:cs typeface="Arial MT"/>
              </a:rPr>
              <a:t>Instant</a:t>
            </a:r>
            <a:r>
              <a:rPr sz="1200" spc="-25" dirty="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8FD2"/>
                </a:solidFill>
                <a:latin typeface="Arial MT"/>
                <a:cs typeface="Arial MT"/>
              </a:rPr>
              <a:t>connectivity</a:t>
            </a:r>
            <a:endParaRPr sz="12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configurable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ETL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pipelines </a:t>
            </a:r>
            <a:r>
              <a:rPr sz="1200" dirty="0">
                <a:latin typeface="Arial MT"/>
                <a:cs typeface="Arial MT"/>
              </a:rPr>
              <a:t>allow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extract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from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major </a:t>
            </a:r>
            <a:r>
              <a:rPr sz="1200" dirty="0">
                <a:latin typeface="Arial MT"/>
                <a:cs typeface="Arial MT"/>
              </a:rPr>
              <a:t>applications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click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a </a:t>
            </a:r>
            <a:r>
              <a:rPr sz="1200" spc="-10" dirty="0">
                <a:latin typeface="Arial MT"/>
                <a:cs typeface="Arial MT"/>
              </a:rPr>
              <a:t>button.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468114" y="2809747"/>
            <a:ext cx="997585" cy="4978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Insights:</a:t>
            </a:r>
            <a:endParaRPr sz="900">
              <a:latin typeface="Arial MT"/>
              <a:cs typeface="Arial MT"/>
            </a:endParaRPr>
          </a:p>
          <a:p>
            <a:pPr marL="12700" marR="5080">
              <a:lnSpc>
                <a:spcPts val="1250"/>
              </a:lnSpc>
              <a:spcBef>
                <a:spcPts val="5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metrics</a:t>
            </a:r>
            <a:r>
              <a:rPr sz="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canvas/diagram.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841247" y="1927860"/>
            <a:ext cx="4441190" cy="4349750"/>
            <a:chOff x="841247" y="1927860"/>
            <a:chExt cx="4441190" cy="4349750"/>
          </a:xfrm>
        </p:grpSpPr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6656" y="3464052"/>
              <a:ext cx="135636" cy="10820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85944" y="1938528"/>
              <a:ext cx="396239" cy="39623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1259" y="1933956"/>
              <a:ext cx="396239" cy="39623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1639" y="1943100"/>
              <a:ext cx="396239" cy="39623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1247" y="1927860"/>
              <a:ext cx="396240" cy="39623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4319" y="1949196"/>
              <a:ext cx="394715" cy="39623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61359" y="1943100"/>
              <a:ext cx="396239" cy="39623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9943" y="5798819"/>
              <a:ext cx="478536" cy="47853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23715" y="5789675"/>
              <a:ext cx="423672" cy="4236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56103" y="5593080"/>
              <a:ext cx="1147571" cy="13563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37915" y="5987795"/>
              <a:ext cx="568452" cy="1524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40991" y="5943600"/>
              <a:ext cx="722376" cy="1066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62327" y="5547360"/>
              <a:ext cx="405384" cy="20116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214877" y="2769870"/>
              <a:ext cx="1079500" cy="986155"/>
            </a:xfrm>
            <a:custGeom>
              <a:avLst/>
              <a:gdLst/>
              <a:ahLst/>
              <a:cxnLst/>
              <a:rect l="l" t="t" r="r" b="b"/>
              <a:pathLst>
                <a:path w="1079500" h="986154">
                  <a:moveTo>
                    <a:pt x="1032891" y="0"/>
                  </a:moveTo>
                  <a:lnTo>
                    <a:pt x="46100" y="0"/>
                  </a:lnTo>
                  <a:lnTo>
                    <a:pt x="28182" y="3631"/>
                  </a:lnTo>
                  <a:lnTo>
                    <a:pt x="13525" y="13525"/>
                  </a:lnTo>
                  <a:lnTo>
                    <a:pt x="3631" y="28182"/>
                  </a:lnTo>
                  <a:lnTo>
                    <a:pt x="0" y="46100"/>
                  </a:lnTo>
                  <a:lnTo>
                    <a:pt x="0" y="939926"/>
                  </a:lnTo>
                  <a:lnTo>
                    <a:pt x="3631" y="957845"/>
                  </a:lnTo>
                  <a:lnTo>
                    <a:pt x="13525" y="972502"/>
                  </a:lnTo>
                  <a:lnTo>
                    <a:pt x="28182" y="982396"/>
                  </a:lnTo>
                  <a:lnTo>
                    <a:pt x="46100" y="986027"/>
                  </a:lnTo>
                  <a:lnTo>
                    <a:pt x="1032891" y="986027"/>
                  </a:lnTo>
                  <a:lnTo>
                    <a:pt x="1050809" y="982396"/>
                  </a:lnTo>
                  <a:lnTo>
                    <a:pt x="1065466" y="972502"/>
                  </a:lnTo>
                  <a:lnTo>
                    <a:pt x="1075360" y="957845"/>
                  </a:lnTo>
                  <a:lnTo>
                    <a:pt x="1078992" y="939926"/>
                  </a:lnTo>
                  <a:lnTo>
                    <a:pt x="1078992" y="46100"/>
                  </a:lnTo>
                  <a:lnTo>
                    <a:pt x="1075360" y="28182"/>
                  </a:lnTo>
                  <a:lnTo>
                    <a:pt x="1065466" y="13525"/>
                  </a:lnTo>
                  <a:lnTo>
                    <a:pt x="1050809" y="3631"/>
                  </a:lnTo>
                  <a:lnTo>
                    <a:pt x="103289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14877" y="2769870"/>
              <a:ext cx="1079500" cy="986155"/>
            </a:xfrm>
            <a:custGeom>
              <a:avLst/>
              <a:gdLst/>
              <a:ahLst/>
              <a:cxnLst/>
              <a:rect l="l" t="t" r="r" b="b"/>
              <a:pathLst>
                <a:path w="1079500" h="986154">
                  <a:moveTo>
                    <a:pt x="0" y="46100"/>
                  </a:moveTo>
                  <a:lnTo>
                    <a:pt x="3631" y="28182"/>
                  </a:lnTo>
                  <a:lnTo>
                    <a:pt x="13525" y="13525"/>
                  </a:lnTo>
                  <a:lnTo>
                    <a:pt x="28182" y="3631"/>
                  </a:lnTo>
                  <a:lnTo>
                    <a:pt x="46100" y="0"/>
                  </a:lnTo>
                  <a:lnTo>
                    <a:pt x="1032891" y="0"/>
                  </a:lnTo>
                  <a:lnTo>
                    <a:pt x="1050809" y="3631"/>
                  </a:lnTo>
                  <a:lnTo>
                    <a:pt x="1065466" y="13525"/>
                  </a:lnTo>
                  <a:lnTo>
                    <a:pt x="1075360" y="28182"/>
                  </a:lnTo>
                  <a:lnTo>
                    <a:pt x="1078992" y="46100"/>
                  </a:lnTo>
                  <a:lnTo>
                    <a:pt x="1078992" y="939926"/>
                  </a:lnTo>
                  <a:lnTo>
                    <a:pt x="1075360" y="957845"/>
                  </a:lnTo>
                  <a:lnTo>
                    <a:pt x="1065466" y="972502"/>
                  </a:lnTo>
                  <a:lnTo>
                    <a:pt x="1050809" y="982396"/>
                  </a:lnTo>
                  <a:lnTo>
                    <a:pt x="1032891" y="986027"/>
                  </a:lnTo>
                  <a:lnTo>
                    <a:pt x="46100" y="986027"/>
                  </a:lnTo>
                  <a:lnTo>
                    <a:pt x="28182" y="982396"/>
                  </a:lnTo>
                  <a:lnTo>
                    <a:pt x="13525" y="972502"/>
                  </a:lnTo>
                  <a:lnTo>
                    <a:pt x="3631" y="957845"/>
                  </a:lnTo>
                  <a:lnTo>
                    <a:pt x="0" y="939926"/>
                  </a:lnTo>
                  <a:lnTo>
                    <a:pt x="0" y="46100"/>
                  </a:lnTo>
                  <a:close/>
                </a:path>
              </a:pathLst>
            </a:custGeom>
            <a:ln w="19049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924668" y="1051686"/>
            <a:ext cx="204088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200+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pre-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built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 process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performance</a:t>
            </a:r>
            <a:r>
              <a:rPr sz="1600" spc="-10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indicator metrics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814941" y="2880105"/>
            <a:ext cx="22618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Metric</a:t>
            </a:r>
            <a:r>
              <a:rPr sz="1600" spc="-5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recommendations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13+</a:t>
            </a:r>
            <a:r>
              <a:rPr sz="16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types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across</a:t>
            </a:r>
            <a:r>
              <a:rPr sz="16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various</a:t>
            </a:r>
            <a:r>
              <a:rPr sz="1600" spc="-4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industries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and</a:t>
            </a:r>
            <a:r>
              <a:rPr sz="1600" spc="-5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process</a:t>
            </a:r>
            <a:r>
              <a:rPr sz="1600" spc="-3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domains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9894189" y="5280152"/>
            <a:ext cx="21043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based</a:t>
            </a:r>
            <a:r>
              <a:rPr sz="1600" spc="-4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on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predefined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event</a:t>
            </a:r>
            <a:r>
              <a:rPr sz="1600" spc="-2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logs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SAP</a:t>
            </a:r>
            <a:r>
              <a:rPr sz="1600" spc="-35" dirty="0">
                <a:solidFill>
                  <a:srgbClr val="960982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960982"/>
                </a:solidFill>
                <a:latin typeface="Arial MT"/>
                <a:cs typeface="Arial MT"/>
              </a:rPr>
              <a:t>and </a:t>
            </a:r>
            <a:r>
              <a:rPr sz="1600" spc="-20" dirty="0">
                <a:solidFill>
                  <a:srgbClr val="960982"/>
                </a:solidFill>
                <a:latin typeface="Arial MT"/>
                <a:cs typeface="Arial MT"/>
              </a:rPr>
              <a:t>non-</a:t>
            </a:r>
            <a:r>
              <a:rPr sz="1600" dirty="0">
                <a:solidFill>
                  <a:srgbClr val="960982"/>
                </a:solidFill>
                <a:latin typeface="Arial MT"/>
                <a:cs typeface="Arial MT"/>
              </a:rPr>
              <a:t>SAP </a:t>
            </a:r>
            <a:r>
              <a:rPr sz="1600" spc="-10" dirty="0">
                <a:solidFill>
                  <a:srgbClr val="960982"/>
                </a:solidFill>
                <a:latin typeface="Arial MT"/>
                <a:cs typeface="Arial MT"/>
              </a:rPr>
              <a:t>processes</a:t>
            </a:r>
            <a:endParaRPr sz="1600" dirty="0">
              <a:solidFill>
                <a:srgbClr val="960982"/>
              </a:solidFill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306317" y="2809747"/>
            <a:ext cx="6616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Actions: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Execute</a:t>
            </a:r>
            <a:r>
              <a:rPr sz="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alert.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306317" y="3564382"/>
            <a:ext cx="88709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2034920" y="2760345"/>
            <a:ext cx="1410970" cy="996315"/>
            <a:chOff x="2034920" y="2760345"/>
            <a:chExt cx="1410970" cy="996315"/>
          </a:xfrm>
        </p:grpSpPr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0127" y="3467100"/>
              <a:ext cx="135636" cy="10820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044445" y="2769870"/>
              <a:ext cx="1079500" cy="977265"/>
            </a:xfrm>
            <a:custGeom>
              <a:avLst/>
              <a:gdLst/>
              <a:ahLst/>
              <a:cxnLst/>
              <a:rect l="l" t="t" r="r" b="b"/>
              <a:pathLst>
                <a:path w="1079500" h="977264">
                  <a:moveTo>
                    <a:pt x="1033272" y="0"/>
                  </a:moveTo>
                  <a:lnTo>
                    <a:pt x="45720" y="0"/>
                  </a:lnTo>
                  <a:lnTo>
                    <a:pt x="27914" y="3589"/>
                  </a:lnTo>
                  <a:lnTo>
                    <a:pt x="13382" y="13382"/>
                  </a:lnTo>
                  <a:lnTo>
                    <a:pt x="3589" y="27914"/>
                  </a:lnTo>
                  <a:lnTo>
                    <a:pt x="0" y="45719"/>
                  </a:lnTo>
                  <a:lnTo>
                    <a:pt x="0" y="931163"/>
                  </a:lnTo>
                  <a:lnTo>
                    <a:pt x="3589" y="948969"/>
                  </a:lnTo>
                  <a:lnTo>
                    <a:pt x="13382" y="963501"/>
                  </a:lnTo>
                  <a:lnTo>
                    <a:pt x="27914" y="973294"/>
                  </a:lnTo>
                  <a:lnTo>
                    <a:pt x="45720" y="976883"/>
                  </a:lnTo>
                  <a:lnTo>
                    <a:pt x="1033272" y="976883"/>
                  </a:lnTo>
                  <a:lnTo>
                    <a:pt x="1051077" y="973294"/>
                  </a:lnTo>
                  <a:lnTo>
                    <a:pt x="1065609" y="963501"/>
                  </a:lnTo>
                  <a:lnTo>
                    <a:pt x="1075402" y="948969"/>
                  </a:lnTo>
                  <a:lnTo>
                    <a:pt x="1078992" y="931163"/>
                  </a:lnTo>
                  <a:lnTo>
                    <a:pt x="1078992" y="45719"/>
                  </a:lnTo>
                  <a:lnTo>
                    <a:pt x="1075402" y="27914"/>
                  </a:lnTo>
                  <a:lnTo>
                    <a:pt x="1065609" y="13382"/>
                  </a:lnTo>
                  <a:lnTo>
                    <a:pt x="1051077" y="3589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044445" y="2769870"/>
              <a:ext cx="1079500" cy="977265"/>
            </a:xfrm>
            <a:custGeom>
              <a:avLst/>
              <a:gdLst/>
              <a:ahLst/>
              <a:cxnLst/>
              <a:rect l="l" t="t" r="r" b="b"/>
              <a:pathLst>
                <a:path w="1079500" h="977264">
                  <a:moveTo>
                    <a:pt x="0" y="45719"/>
                  </a:moveTo>
                  <a:lnTo>
                    <a:pt x="3589" y="27914"/>
                  </a:lnTo>
                  <a:lnTo>
                    <a:pt x="13382" y="13382"/>
                  </a:lnTo>
                  <a:lnTo>
                    <a:pt x="27914" y="3589"/>
                  </a:lnTo>
                  <a:lnTo>
                    <a:pt x="45720" y="0"/>
                  </a:lnTo>
                  <a:lnTo>
                    <a:pt x="1033272" y="0"/>
                  </a:lnTo>
                  <a:lnTo>
                    <a:pt x="1051077" y="3589"/>
                  </a:lnTo>
                  <a:lnTo>
                    <a:pt x="1065609" y="13382"/>
                  </a:lnTo>
                  <a:lnTo>
                    <a:pt x="1075402" y="27914"/>
                  </a:lnTo>
                  <a:lnTo>
                    <a:pt x="1078992" y="45719"/>
                  </a:lnTo>
                  <a:lnTo>
                    <a:pt x="1078992" y="931163"/>
                  </a:lnTo>
                  <a:lnTo>
                    <a:pt x="1075402" y="948969"/>
                  </a:lnTo>
                  <a:lnTo>
                    <a:pt x="1065609" y="963501"/>
                  </a:lnTo>
                  <a:lnTo>
                    <a:pt x="1051077" y="973294"/>
                  </a:lnTo>
                  <a:lnTo>
                    <a:pt x="1033272" y="976883"/>
                  </a:lnTo>
                  <a:lnTo>
                    <a:pt x="45720" y="976883"/>
                  </a:lnTo>
                  <a:lnTo>
                    <a:pt x="27914" y="973294"/>
                  </a:lnTo>
                  <a:lnTo>
                    <a:pt x="13382" y="963501"/>
                  </a:lnTo>
                  <a:lnTo>
                    <a:pt x="3589" y="948969"/>
                  </a:lnTo>
                  <a:lnTo>
                    <a:pt x="0" y="931163"/>
                  </a:lnTo>
                  <a:lnTo>
                    <a:pt x="0" y="45719"/>
                  </a:lnTo>
                  <a:close/>
                </a:path>
              </a:pathLst>
            </a:custGeom>
            <a:ln w="19050">
              <a:solidFill>
                <a:srgbClr val="006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2136139" y="2809747"/>
            <a:ext cx="6203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Insights: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collaborate.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136139" y="3564128"/>
            <a:ext cx="88709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Analysts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96" name="object 9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47316" y="3467100"/>
            <a:ext cx="135636" cy="108203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4487036" y="3568445"/>
            <a:ext cx="803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Users,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Execs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 animBg="1"/>
      <p:bldP spid="12" grpId="0"/>
      <p:bldP spid="16" grpId="0"/>
      <p:bldP spid="20" grpId="0" animBg="1"/>
      <p:bldP spid="25" grpId="0" animBg="1"/>
      <p:bldP spid="30" grpId="0" animBg="1"/>
      <p:bldP spid="35" grpId="0" animBg="1"/>
      <p:bldP spid="40" grpId="0" animBg="1"/>
      <p:bldP spid="45" grpId="0" animBg="1"/>
      <p:bldP spid="49" grpId="0"/>
      <p:bldP spid="50" grpId="0" animBg="1"/>
      <p:bldP spid="51" grpId="0" animBg="1"/>
      <p:bldP spid="52" grpId="0" animBg="1"/>
      <p:bldP spid="53" grpId="0" animBg="1"/>
      <p:bldP spid="57" grpId="0"/>
      <p:bldP spid="58" grpId="0"/>
      <p:bldP spid="65" grpId="0"/>
      <p:bldP spid="66" grpId="0" animBg="1"/>
      <p:bldP spid="67" grpId="0"/>
      <p:bldP spid="68" grpId="0"/>
      <p:bldP spid="85" grpId="0"/>
      <p:bldP spid="86" grpId="0"/>
      <p:bldP spid="87" grpId="0"/>
      <p:bldP spid="88" grpId="0"/>
      <p:bldP spid="89" grpId="0"/>
      <p:bldP spid="94" grpId="0"/>
      <p:bldP spid="95" grpId="0"/>
      <p:bldP spid="9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70523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Metric</a:t>
            </a:r>
            <a:r>
              <a:rPr sz="20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library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6823" y="1269238"/>
            <a:ext cx="11186795" cy="5096510"/>
            <a:chOff x="496823" y="1269238"/>
            <a:chExt cx="11186795" cy="509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099" y="1275588"/>
              <a:ext cx="7915480" cy="3838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9556" y="1272413"/>
              <a:ext cx="7934325" cy="3853179"/>
            </a:xfrm>
            <a:custGeom>
              <a:avLst/>
              <a:gdLst/>
              <a:ahLst/>
              <a:cxnLst/>
              <a:rect l="l" t="t" r="r" b="b"/>
              <a:pathLst>
                <a:path w="7934325" h="3853179">
                  <a:moveTo>
                    <a:pt x="0" y="3852926"/>
                  </a:moveTo>
                  <a:lnTo>
                    <a:pt x="7934198" y="3852926"/>
                  </a:lnTo>
                  <a:lnTo>
                    <a:pt x="7934198" y="0"/>
                  </a:lnTo>
                  <a:lnTo>
                    <a:pt x="0" y="0"/>
                  </a:lnTo>
                  <a:lnTo>
                    <a:pt x="0" y="3852926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5873" y="1975866"/>
              <a:ext cx="1146175" cy="3177540"/>
            </a:xfrm>
            <a:custGeom>
              <a:avLst/>
              <a:gdLst/>
              <a:ahLst/>
              <a:cxnLst/>
              <a:rect l="l" t="t" r="r" b="b"/>
              <a:pathLst>
                <a:path w="1146175" h="3177540">
                  <a:moveTo>
                    <a:pt x="0" y="3177539"/>
                  </a:moveTo>
                  <a:lnTo>
                    <a:pt x="1146047" y="3177539"/>
                  </a:lnTo>
                  <a:lnTo>
                    <a:pt x="1146047" y="0"/>
                  </a:lnTo>
                  <a:lnTo>
                    <a:pt x="0" y="0"/>
                  </a:lnTo>
                  <a:lnTo>
                    <a:pt x="0" y="3177539"/>
                  </a:lnTo>
                  <a:close/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7367" y="2918460"/>
              <a:ext cx="3779520" cy="34259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94192" y="2915285"/>
              <a:ext cx="3785870" cy="3432810"/>
            </a:xfrm>
            <a:custGeom>
              <a:avLst/>
              <a:gdLst/>
              <a:ahLst/>
              <a:cxnLst/>
              <a:rect l="l" t="t" r="r" b="b"/>
              <a:pathLst>
                <a:path w="3785870" h="3432810">
                  <a:moveTo>
                    <a:pt x="0" y="3432302"/>
                  </a:moveTo>
                  <a:lnTo>
                    <a:pt x="3785870" y="3432302"/>
                  </a:lnTo>
                  <a:lnTo>
                    <a:pt x="3785870" y="0"/>
                  </a:lnTo>
                  <a:lnTo>
                    <a:pt x="0" y="0"/>
                  </a:lnTo>
                  <a:lnTo>
                    <a:pt x="0" y="3432302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98130" y="4837938"/>
              <a:ext cx="1804670" cy="1508760"/>
            </a:xfrm>
            <a:custGeom>
              <a:avLst/>
              <a:gdLst/>
              <a:ahLst/>
              <a:cxnLst/>
              <a:rect l="l" t="t" r="r" b="b"/>
              <a:pathLst>
                <a:path w="1804670" h="1508760">
                  <a:moveTo>
                    <a:pt x="0" y="1508760"/>
                  </a:moveTo>
                  <a:lnTo>
                    <a:pt x="1804416" y="1508760"/>
                  </a:lnTo>
                  <a:lnTo>
                    <a:pt x="1804416" y="0"/>
                  </a:lnTo>
                  <a:lnTo>
                    <a:pt x="0" y="0"/>
                  </a:lnTo>
                  <a:lnTo>
                    <a:pt x="0" y="1508760"/>
                  </a:lnTo>
                  <a:close/>
                </a:path>
              </a:pathLst>
            </a:custGeom>
            <a:ln w="380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0031" y="5252084"/>
            <a:ext cx="209168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Choose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based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type,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type</a:t>
            </a:r>
            <a:r>
              <a:rPr sz="1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or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analysis objective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67247" y="5252084"/>
            <a:ext cx="210312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Modify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based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on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custom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needs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or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reuse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existing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variables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based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defined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system</a:t>
            </a:r>
            <a:r>
              <a:rPr sz="1400"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EFAB00"/>
                </a:solidFill>
                <a:latin typeface="Arial"/>
                <a:cs typeface="Arial"/>
              </a:rPr>
              <a:t>type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7905" y="1266189"/>
            <a:ext cx="11162665" cy="5078730"/>
            <a:chOff x="517905" y="1266189"/>
            <a:chExt cx="11162665" cy="5078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8027" y="2871215"/>
              <a:ext cx="6115812" cy="3467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54852" y="2868040"/>
              <a:ext cx="6122670" cy="3473450"/>
            </a:xfrm>
            <a:custGeom>
              <a:avLst/>
              <a:gdLst/>
              <a:ahLst/>
              <a:cxnLst/>
              <a:rect l="l" t="t" r="r" b="b"/>
              <a:pathLst>
                <a:path w="6122670" h="3473450">
                  <a:moveTo>
                    <a:pt x="0" y="3473450"/>
                  </a:moveTo>
                  <a:lnTo>
                    <a:pt x="6122162" y="3473450"/>
                  </a:lnTo>
                  <a:lnTo>
                    <a:pt x="6122162" y="0"/>
                  </a:lnTo>
                  <a:lnTo>
                    <a:pt x="0" y="0"/>
                  </a:lnTo>
                  <a:lnTo>
                    <a:pt x="0" y="3473450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1272540"/>
              <a:ext cx="6175247" cy="34991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1080" y="1269364"/>
              <a:ext cx="6181725" cy="3505835"/>
            </a:xfrm>
            <a:custGeom>
              <a:avLst/>
              <a:gdLst/>
              <a:ahLst/>
              <a:cxnLst/>
              <a:rect l="l" t="t" r="r" b="b"/>
              <a:pathLst>
                <a:path w="6181725" h="3505835">
                  <a:moveTo>
                    <a:pt x="0" y="3505454"/>
                  </a:moveTo>
                  <a:lnTo>
                    <a:pt x="6181598" y="3505454"/>
                  </a:lnTo>
                  <a:lnTo>
                    <a:pt x="6181598" y="0"/>
                  </a:lnTo>
                  <a:lnTo>
                    <a:pt x="0" y="0"/>
                  </a:lnTo>
                  <a:lnTo>
                    <a:pt x="0" y="350545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06039" y="4948809"/>
            <a:ext cx="225044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Use</a:t>
            </a:r>
            <a:r>
              <a:rPr sz="14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Process Intelligence</a:t>
            </a:r>
            <a:r>
              <a:rPr sz="14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1400" b="1" spc="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collaborate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findings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track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your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continuous</a:t>
            </a:r>
            <a:r>
              <a:rPr sz="1400" b="1" spc="-9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business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7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transformation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0781" y="1616201"/>
            <a:ext cx="250888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Generate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automated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insights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 Intelligence</a:t>
            </a:r>
            <a:r>
              <a:rPr sz="14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based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on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specified</a:t>
            </a:r>
            <a:r>
              <a:rPr sz="1400" b="1" spc="-7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metrics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EFAB00"/>
                </a:solidFill>
                <a:latin typeface="Arial"/>
                <a:cs typeface="Arial"/>
              </a:rPr>
              <a:t>and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attributes</a:t>
            </a:r>
            <a:r>
              <a:rPr sz="14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sz="1400" b="1" spc="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find</a:t>
            </a:r>
            <a:r>
              <a:rPr sz="1400" b="1" spc="-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unknown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behaviors</a:t>
            </a:r>
            <a:r>
              <a:rPr sz="14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sz="14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EFAB00"/>
                </a:solidFill>
                <a:latin typeface="Arial"/>
                <a:cs typeface="Arial"/>
              </a:rPr>
              <a:t>correlations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SAP</a:t>
            </a:r>
            <a:r>
              <a:rPr spc="-75" dirty="0"/>
              <a:t> </a:t>
            </a:r>
            <a:r>
              <a:rPr dirty="0"/>
              <a:t>Signavio</a:t>
            </a:r>
            <a:r>
              <a:rPr spc="-10" dirty="0"/>
              <a:t> </a:t>
            </a:r>
            <a:r>
              <a:rPr dirty="0"/>
              <a:t>Process</a:t>
            </a:r>
            <a:r>
              <a:rPr spc="-20" dirty="0"/>
              <a:t> </a:t>
            </a:r>
            <a:r>
              <a:rPr dirty="0"/>
              <a:t>Intelligence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action</a:t>
            </a:r>
            <a:r>
              <a:rPr spc="-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part</a:t>
            </a:r>
            <a:r>
              <a:rPr spc="-1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20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Signavio Process</a:t>
            </a:r>
            <a:r>
              <a:rPr sz="2000"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Intelligence</a:t>
            </a:r>
            <a:r>
              <a:rPr sz="2000" b="1" spc="-11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Actions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75578" y="4412615"/>
            <a:ext cx="5406390" cy="2140585"/>
            <a:chOff x="6275578" y="4205985"/>
            <a:chExt cx="5406390" cy="2140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1928" y="4212335"/>
              <a:ext cx="5393435" cy="21275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78753" y="4209160"/>
              <a:ext cx="5400040" cy="2134235"/>
            </a:xfrm>
            <a:custGeom>
              <a:avLst/>
              <a:gdLst/>
              <a:ahLst/>
              <a:cxnLst/>
              <a:rect l="l" t="t" r="r" b="b"/>
              <a:pathLst>
                <a:path w="5400040" h="2134235">
                  <a:moveTo>
                    <a:pt x="0" y="2133854"/>
                  </a:moveTo>
                  <a:lnTo>
                    <a:pt x="5399785" y="2133854"/>
                  </a:lnTo>
                  <a:lnTo>
                    <a:pt x="5399785" y="0"/>
                  </a:lnTo>
                  <a:lnTo>
                    <a:pt x="0" y="0"/>
                  </a:lnTo>
                  <a:lnTo>
                    <a:pt x="0" y="2133854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275578" y="1044576"/>
            <a:ext cx="2701290" cy="3213100"/>
            <a:chOff x="6275578" y="837946"/>
            <a:chExt cx="2701290" cy="32131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1928" y="844296"/>
              <a:ext cx="2688335" cy="3200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78753" y="841121"/>
              <a:ext cx="2694940" cy="3206750"/>
            </a:xfrm>
            <a:custGeom>
              <a:avLst/>
              <a:gdLst/>
              <a:ahLst/>
              <a:cxnLst/>
              <a:rect l="l" t="t" r="r" b="b"/>
              <a:pathLst>
                <a:path w="2694940" h="3206750">
                  <a:moveTo>
                    <a:pt x="0" y="3206749"/>
                  </a:moveTo>
                  <a:lnTo>
                    <a:pt x="2694685" y="3206749"/>
                  </a:lnTo>
                  <a:lnTo>
                    <a:pt x="2694685" y="0"/>
                  </a:lnTo>
                  <a:lnTo>
                    <a:pt x="0" y="0"/>
                  </a:lnTo>
                  <a:lnTo>
                    <a:pt x="0" y="320674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276333" y="1044576"/>
            <a:ext cx="2405380" cy="3213100"/>
            <a:chOff x="9276333" y="837946"/>
            <a:chExt cx="2405380" cy="32131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2683" y="844296"/>
              <a:ext cx="2392679" cy="32003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79508" y="841121"/>
              <a:ext cx="2399030" cy="3206750"/>
            </a:xfrm>
            <a:custGeom>
              <a:avLst/>
              <a:gdLst/>
              <a:ahLst/>
              <a:cxnLst/>
              <a:rect l="l" t="t" r="r" b="b"/>
              <a:pathLst>
                <a:path w="2399029" h="3206750">
                  <a:moveTo>
                    <a:pt x="0" y="3206749"/>
                  </a:moveTo>
                  <a:lnTo>
                    <a:pt x="2399029" y="3206749"/>
                  </a:lnTo>
                  <a:lnTo>
                    <a:pt x="2399029" y="0"/>
                  </a:lnTo>
                  <a:lnTo>
                    <a:pt x="0" y="0"/>
                  </a:lnTo>
                  <a:lnTo>
                    <a:pt x="0" y="3206749"/>
                  </a:lnTo>
                  <a:close/>
                </a:path>
              </a:pathLst>
            </a:custGeom>
            <a:ln w="635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67280" y="1251965"/>
            <a:ext cx="421195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Based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on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defined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rules,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queries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will</a:t>
            </a:r>
            <a:r>
              <a:rPr sz="14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be</a:t>
            </a:r>
            <a:r>
              <a:rPr sz="1400" b="1" spc="-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calculated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with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specified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frequency</a:t>
            </a:r>
            <a:r>
              <a:rPr sz="1400" b="1" spc="-6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alert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400" b="1" spc="2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and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directly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give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you</a:t>
            </a:r>
            <a:r>
              <a:rPr sz="1400" b="1" spc="1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the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ability</a:t>
            </a:r>
            <a:r>
              <a:rPr sz="1400" b="1" spc="-6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3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trigger</a:t>
            </a:r>
            <a:r>
              <a:rPr sz="1400" b="1" spc="-5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actions.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9530" y="2616149"/>
            <a:ext cx="4222750" cy="33900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Send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an</a:t>
            </a:r>
            <a:r>
              <a:rPr sz="16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email</a:t>
            </a:r>
            <a:r>
              <a:rPr sz="1600" b="1" spc="-2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notify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relevant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stakeholders</a:t>
            </a:r>
            <a:endParaRPr sz="16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about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insights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12700" marR="13335" algn="just">
              <a:lnSpc>
                <a:spcPct val="100000"/>
              </a:lnSpc>
              <a:spcBef>
                <a:spcPts val="1530"/>
              </a:spcBef>
            </a:pPr>
            <a:r>
              <a:rPr sz="1600" dirty="0">
                <a:latin typeface="Arial MT"/>
                <a:cs typeface="Arial MT"/>
              </a:rPr>
              <a:t>Integrate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seamlessly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sz="1600" b="1" spc="-4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Build</a:t>
            </a:r>
            <a:r>
              <a:rPr sz="16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Process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Automation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trigger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approval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workflow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or </a:t>
            </a:r>
            <a:r>
              <a:rPr sz="1600" spc="-10" dirty="0">
                <a:latin typeface="Arial MT"/>
                <a:cs typeface="Arial MT"/>
              </a:rPr>
              <a:t>automation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bot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1530"/>
              </a:spcBef>
            </a:pPr>
            <a:r>
              <a:rPr sz="1600" dirty="0">
                <a:latin typeface="Arial MT"/>
                <a:cs typeface="Arial MT"/>
              </a:rPr>
              <a:t>Connect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web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endpoint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want </a:t>
            </a:r>
            <a:r>
              <a:rPr sz="1600" dirty="0">
                <a:latin typeface="Arial MT"/>
                <a:cs typeface="Arial MT"/>
              </a:rPr>
              <a:t>using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Webhook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535"/>
              </a:spcBef>
            </a:pPr>
            <a:r>
              <a:rPr sz="1600" dirty="0">
                <a:latin typeface="Arial MT"/>
                <a:cs typeface="Arial MT"/>
              </a:rPr>
              <a:t>Notify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colleagues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directly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EFAB00"/>
                </a:solidFill>
                <a:latin typeface="Arial"/>
                <a:cs typeface="Arial"/>
              </a:rPr>
              <a:t>MS</a:t>
            </a:r>
            <a:r>
              <a:rPr sz="1600" b="1" spc="-5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FAB00"/>
                </a:solidFill>
                <a:latin typeface="Arial"/>
                <a:cs typeface="Arial"/>
              </a:rPr>
              <a:t>Teams</a:t>
            </a:r>
            <a:endParaRPr sz="16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4424" y="2372105"/>
            <a:ext cx="908685" cy="3978910"/>
            <a:chOff x="344424" y="2372105"/>
            <a:chExt cx="908685" cy="397891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841" y="2649416"/>
              <a:ext cx="477469" cy="4177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694" y="3656815"/>
              <a:ext cx="514574" cy="4467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96290" y="3099054"/>
              <a:ext cx="5080" cy="577215"/>
            </a:xfrm>
            <a:custGeom>
              <a:avLst/>
              <a:gdLst/>
              <a:ahLst/>
              <a:cxnLst/>
              <a:rect l="l" t="t" r="r" b="b"/>
              <a:pathLst>
                <a:path w="5079" h="577214">
                  <a:moveTo>
                    <a:pt x="0" y="576961"/>
                  </a:moveTo>
                  <a:lnTo>
                    <a:pt x="5079" y="0"/>
                  </a:lnTo>
                </a:path>
              </a:pathLst>
            </a:custGeom>
            <a:ln w="31750">
              <a:solidFill>
                <a:srgbClr val="99999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014" y="4781074"/>
              <a:ext cx="478197" cy="43681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4765" y="2372105"/>
              <a:ext cx="8890" cy="3963035"/>
            </a:xfrm>
            <a:custGeom>
              <a:avLst/>
              <a:gdLst/>
              <a:ahLst/>
              <a:cxnLst/>
              <a:rect l="l" t="t" r="r" b="b"/>
              <a:pathLst>
                <a:path w="8890" h="3963035">
                  <a:moveTo>
                    <a:pt x="4571" y="2365248"/>
                  </a:moveTo>
                  <a:lnTo>
                    <a:pt x="4571" y="1667256"/>
                  </a:lnTo>
                </a:path>
                <a:path w="8890" h="3963035">
                  <a:moveTo>
                    <a:pt x="8318" y="3962806"/>
                  </a:moveTo>
                  <a:lnTo>
                    <a:pt x="0" y="2764536"/>
                  </a:lnTo>
                </a:path>
                <a:path w="8890" h="3963035">
                  <a:moveTo>
                    <a:pt x="4571" y="279400"/>
                  </a:moveTo>
                  <a:lnTo>
                    <a:pt x="4571" y="0"/>
                  </a:lnTo>
                </a:path>
              </a:pathLst>
            </a:custGeom>
            <a:ln w="31750">
              <a:solidFill>
                <a:srgbClr val="99999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424" y="5347716"/>
              <a:ext cx="908304" cy="909828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5656" y="0"/>
            <a:ext cx="999831" cy="9937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73" y="-297"/>
            <a:ext cx="12211346" cy="6858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71800" y="2514600"/>
            <a:ext cx="5715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End Day-3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354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39" y="240538"/>
            <a:ext cx="4994961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Our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offering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0"/>
            <a:ext cx="4800600" cy="6858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10000"/>
              </a:lnSpc>
              <a:spcBef>
                <a:spcPts val="100"/>
              </a:spcBef>
            </a:pP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SAP</a:t>
            </a:r>
            <a:r>
              <a:rPr b="1" spc="-6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Signavio</a:t>
            </a:r>
            <a:r>
              <a:rPr b="1" spc="-1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process </a:t>
            </a:r>
            <a:r>
              <a:rPr dirty="0"/>
              <a:t>analytics</a:t>
            </a:r>
            <a:r>
              <a:rPr spc="-30" dirty="0"/>
              <a:t> </a:t>
            </a:r>
            <a:r>
              <a:rPr dirty="0"/>
              <a:t>solution</a:t>
            </a:r>
            <a:r>
              <a:rPr spc="-2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business</a:t>
            </a:r>
            <a:r>
              <a:rPr spc="-40" dirty="0"/>
              <a:t> </a:t>
            </a:r>
            <a:r>
              <a:rPr dirty="0"/>
              <a:t>executives,</a:t>
            </a:r>
            <a:r>
              <a:rPr spc="-30" dirty="0"/>
              <a:t> </a:t>
            </a:r>
            <a:r>
              <a:rPr spc="-10" dirty="0"/>
              <a:t>process </a:t>
            </a:r>
            <a:r>
              <a:rPr dirty="0"/>
              <a:t>owners,</a:t>
            </a:r>
            <a:r>
              <a:rPr spc="-5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transformation</a:t>
            </a:r>
            <a:r>
              <a:rPr spc="-50" dirty="0"/>
              <a:t> </a:t>
            </a:r>
            <a:r>
              <a:rPr dirty="0"/>
              <a:t>centers</a:t>
            </a:r>
            <a:r>
              <a:rPr spc="-55" dirty="0"/>
              <a:t> </a:t>
            </a:r>
            <a:r>
              <a:rPr dirty="0"/>
              <a:t>that</a:t>
            </a:r>
            <a:r>
              <a:rPr spc="-30" dirty="0"/>
              <a:t> </a:t>
            </a:r>
            <a:r>
              <a:rPr spc="-10" dirty="0"/>
              <a:t>provides: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/>
          </a:p>
          <a:p>
            <a:pPr marL="355600" marR="20320" indent="-342900">
              <a:lnSpc>
                <a:spcPts val="1839"/>
              </a:lnSpc>
              <a:spcBef>
                <a:spcPts val="5"/>
              </a:spcBef>
              <a:buClr>
                <a:srgbClr val="EFAB00"/>
              </a:buClr>
              <a:buSzPct val="79411"/>
              <a:buFont typeface="Arial MT"/>
              <a:buChar char="•"/>
              <a:tabLst>
                <a:tab pos="355600" algn="l"/>
              </a:tabLst>
            </a:pPr>
            <a:r>
              <a:rPr sz="1700" b="1" dirty="0">
                <a:latin typeface="Arial"/>
                <a:cs typeface="Arial"/>
              </a:rPr>
              <a:t>A</a:t>
            </a:r>
            <a:r>
              <a:rPr sz="1700" b="1" spc="-8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quick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start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with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fast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data extraction </a:t>
            </a:r>
            <a:r>
              <a:rPr sz="1700" dirty="0"/>
              <a:t>from</a:t>
            </a:r>
            <a:r>
              <a:rPr sz="1700" spc="-10" dirty="0"/>
              <a:t> </a:t>
            </a:r>
            <a:r>
              <a:rPr sz="1700" dirty="0"/>
              <a:t>SAP</a:t>
            </a:r>
            <a:r>
              <a:rPr sz="1700" spc="-35" dirty="0"/>
              <a:t> </a:t>
            </a:r>
            <a:r>
              <a:rPr sz="1700" spc="-25" dirty="0"/>
              <a:t>ERP </a:t>
            </a:r>
            <a:r>
              <a:rPr sz="1700" spc="-10" dirty="0"/>
              <a:t>environments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EFAB00"/>
              </a:buClr>
              <a:buFont typeface="Arial MT"/>
              <a:buChar char="•"/>
            </a:pPr>
            <a:endParaRPr sz="1700" dirty="0">
              <a:latin typeface="Arial"/>
              <a:cs typeface="Arial"/>
            </a:endParaRPr>
          </a:p>
          <a:p>
            <a:pPr marL="354965" indent="-342265">
              <a:lnSpc>
                <a:spcPts val="1939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Content</a:t>
            </a:r>
            <a:r>
              <a:rPr sz="1700" b="1" spc="-6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giving</a:t>
            </a:r>
            <a:r>
              <a:rPr sz="1700" b="1" spc="1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instant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insights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dirty="0"/>
              <a:t>into</a:t>
            </a:r>
            <a:r>
              <a:rPr sz="1700" spc="-10" dirty="0"/>
              <a:t> </a:t>
            </a:r>
            <a:r>
              <a:rPr sz="1700" dirty="0"/>
              <a:t>the</a:t>
            </a:r>
            <a:r>
              <a:rPr sz="1700" spc="-15" dirty="0"/>
              <a:t> </a:t>
            </a:r>
            <a:r>
              <a:rPr sz="1700" dirty="0"/>
              <a:t>core</a:t>
            </a:r>
            <a:r>
              <a:rPr sz="1700" spc="-15" dirty="0"/>
              <a:t> </a:t>
            </a:r>
            <a:r>
              <a:rPr sz="1700" spc="-10" dirty="0"/>
              <a:t>business</a:t>
            </a:r>
            <a:endParaRPr sz="1700" dirty="0">
              <a:latin typeface="Arial"/>
              <a:cs typeface="Arial"/>
            </a:endParaRPr>
          </a:p>
          <a:p>
            <a:pPr marL="355600">
              <a:lnSpc>
                <a:spcPts val="1939"/>
              </a:lnSpc>
            </a:pPr>
            <a:r>
              <a:rPr sz="1700" dirty="0"/>
              <a:t>processes</a:t>
            </a:r>
            <a:r>
              <a:rPr sz="1700" spc="-35" dirty="0"/>
              <a:t> </a:t>
            </a:r>
            <a:r>
              <a:rPr sz="1700" dirty="0"/>
              <a:t>of</a:t>
            </a:r>
            <a:r>
              <a:rPr sz="1700" spc="5" dirty="0"/>
              <a:t> </a:t>
            </a:r>
            <a:r>
              <a:rPr sz="1700" dirty="0"/>
              <a:t>the</a:t>
            </a:r>
            <a:r>
              <a:rPr sz="1700" spc="-10" dirty="0"/>
              <a:t> </a:t>
            </a:r>
            <a:r>
              <a:rPr sz="1700" dirty="0"/>
              <a:t>SAP</a:t>
            </a:r>
            <a:r>
              <a:rPr sz="1700" spc="-35" dirty="0"/>
              <a:t> </a:t>
            </a:r>
            <a:r>
              <a:rPr sz="1700" dirty="0"/>
              <a:t>ERP</a:t>
            </a:r>
            <a:r>
              <a:rPr sz="1700" spc="-60" dirty="0"/>
              <a:t> </a:t>
            </a:r>
            <a:r>
              <a:rPr sz="1700" spc="-10" dirty="0"/>
              <a:t>application</a:t>
            </a:r>
            <a:endParaRPr sz="1700" dirty="0"/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 dirty="0"/>
          </a:p>
          <a:p>
            <a:pPr marL="355600" marR="494665" indent="-342900">
              <a:lnSpc>
                <a:spcPts val="1839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5600" algn="l"/>
              </a:tabLst>
            </a:pPr>
            <a:r>
              <a:rPr sz="1700" b="1" dirty="0">
                <a:latin typeface="Arial"/>
                <a:cs typeface="Arial"/>
              </a:rPr>
              <a:t>Rapid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identification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of</a:t>
            </a:r>
            <a:r>
              <a:rPr sz="1700" b="1" spc="-2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focus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areas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dirty="0"/>
              <a:t>with </a:t>
            </a:r>
            <a:r>
              <a:rPr sz="1700" spc="-10" dirty="0"/>
              <a:t>powerful </a:t>
            </a:r>
            <a:r>
              <a:rPr sz="1700" dirty="0"/>
              <a:t>functionality</a:t>
            </a:r>
            <a:r>
              <a:rPr sz="1700" spc="-15" dirty="0"/>
              <a:t> </a:t>
            </a:r>
            <a:r>
              <a:rPr sz="1700" dirty="0"/>
              <a:t>to</a:t>
            </a:r>
            <a:r>
              <a:rPr sz="1700" spc="-10" dirty="0"/>
              <a:t> </a:t>
            </a:r>
            <a:r>
              <a:rPr sz="1700" dirty="0"/>
              <a:t>drill</a:t>
            </a:r>
            <a:r>
              <a:rPr sz="1700" spc="-40" dirty="0"/>
              <a:t> </a:t>
            </a:r>
            <a:r>
              <a:rPr sz="1700" dirty="0"/>
              <a:t>down to potential</a:t>
            </a:r>
            <a:r>
              <a:rPr sz="1700" spc="-5" dirty="0"/>
              <a:t> </a:t>
            </a:r>
            <a:r>
              <a:rPr sz="1700" dirty="0"/>
              <a:t>root</a:t>
            </a:r>
            <a:r>
              <a:rPr sz="1700" spc="-20" dirty="0"/>
              <a:t> </a:t>
            </a:r>
            <a:r>
              <a:rPr sz="1700" spc="-10" dirty="0"/>
              <a:t>causes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B00"/>
              </a:buClr>
              <a:buFont typeface="Arial MT"/>
              <a:buChar char="•"/>
            </a:pPr>
            <a:endParaRPr sz="2050" dirty="0"/>
          </a:p>
          <a:p>
            <a:pPr marL="354965" indent="-342265">
              <a:lnSpc>
                <a:spcPts val="1939"/>
              </a:lnSpc>
              <a:spcBef>
                <a:spcPts val="5"/>
              </a:spcBef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Recommended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actions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dirty="0"/>
              <a:t>and</a:t>
            </a:r>
            <a:r>
              <a:rPr sz="1700" spc="-30" dirty="0"/>
              <a:t> </a:t>
            </a:r>
            <a:r>
              <a:rPr sz="1700" dirty="0"/>
              <a:t>technologies</a:t>
            </a:r>
            <a:r>
              <a:rPr sz="1700" spc="-35" dirty="0"/>
              <a:t> </a:t>
            </a:r>
            <a:r>
              <a:rPr sz="1700" dirty="0"/>
              <a:t>for</a:t>
            </a:r>
            <a:r>
              <a:rPr sz="1700" spc="-15" dirty="0"/>
              <a:t> </a:t>
            </a:r>
            <a:r>
              <a:rPr sz="1700" spc="-10" dirty="0"/>
              <a:t>process</a:t>
            </a:r>
            <a:endParaRPr sz="1700" dirty="0">
              <a:latin typeface="Arial"/>
              <a:cs typeface="Arial"/>
            </a:endParaRPr>
          </a:p>
          <a:p>
            <a:pPr marL="355600">
              <a:lnSpc>
                <a:spcPts val="1939"/>
              </a:lnSpc>
            </a:pPr>
            <a:r>
              <a:rPr sz="1700" spc="-10" dirty="0"/>
              <a:t>improvements</a:t>
            </a:r>
            <a:endParaRPr sz="1700" dirty="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 dirty="0"/>
          </a:p>
          <a:p>
            <a:pPr marL="354965" indent="-342265">
              <a:lnSpc>
                <a:spcPct val="100000"/>
              </a:lnSpc>
              <a:buClr>
                <a:srgbClr val="EFAB00"/>
              </a:buClr>
              <a:buSzPct val="79411"/>
              <a:buFont typeface="Arial MT"/>
              <a:buChar char="•"/>
              <a:tabLst>
                <a:tab pos="354965" algn="l"/>
              </a:tabLst>
            </a:pPr>
            <a:r>
              <a:rPr sz="1700" b="1" dirty="0">
                <a:latin typeface="Arial"/>
                <a:cs typeface="Arial"/>
              </a:rPr>
              <a:t>Benchmarking</a:t>
            </a:r>
            <a:r>
              <a:rPr sz="1700" b="1" spc="-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KPIs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dirty="0"/>
              <a:t>with</a:t>
            </a:r>
            <a:r>
              <a:rPr sz="1700" spc="5" dirty="0"/>
              <a:t> </a:t>
            </a:r>
            <a:r>
              <a:rPr sz="1700" dirty="0"/>
              <a:t>industry</a:t>
            </a:r>
            <a:r>
              <a:rPr sz="1700" spc="-25" dirty="0"/>
              <a:t> </a:t>
            </a:r>
            <a:r>
              <a:rPr sz="1700" dirty="0"/>
              <a:t>best </a:t>
            </a:r>
            <a:r>
              <a:rPr sz="1700" spc="-10" dirty="0"/>
              <a:t>practices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7" name="Прямоугольник 53">
            <a:extLst>
              <a:ext uri="{FF2B5EF4-FFF2-40B4-BE49-F238E27FC236}">
                <a16:creationId xmlns:a16="http://schemas.microsoft.com/office/drawing/2014/main" id="{58B32DC2-318B-4F00-9414-45DC22588640}"/>
              </a:ext>
            </a:extLst>
          </p:cNvPr>
          <p:cNvSpPr/>
          <p:nvPr/>
        </p:nvSpPr>
        <p:spPr>
          <a:xfrm>
            <a:off x="7391400" y="1"/>
            <a:ext cx="4800599" cy="6858000"/>
          </a:xfrm>
          <a:prstGeom prst="rect">
            <a:avLst/>
          </a:prstGeom>
          <a:solidFill>
            <a:srgbClr val="45209D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677" y="23865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490" y="0"/>
            <a:ext cx="12612490" cy="68585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6626" y="3003778"/>
            <a:ext cx="11436626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50" normalizeH="0" baseline="0" noProof="0" dirty="0">
                <a:ln w="9525" cmpd="sng">
                  <a:solidFill>
                    <a:srgbClr val="4F81BD"/>
                  </a:solidFill>
                  <a:prstDash val="solid"/>
                </a:ln>
                <a:solidFill>
                  <a:prstClr val="black"/>
                </a:solidFill>
                <a:effectLst>
                  <a:glow rad="38100">
                    <a:srgbClr val="4F81BD"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Do You Have Any Questions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9133" y="3124200"/>
            <a:ext cx="1666667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17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76" y="9939"/>
            <a:ext cx="12211346" cy="685859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7" y="2133600"/>
            <a:ext cx="8686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4476162"/>
            <a:ext cx="269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75277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30273" cy="685859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876800" y="2667000"/>
            <a:ext cx="7553473" cy="4191000"/>
          </a:xfrm>
          <a:prstGeom prst="rect">
            <a:avLst/>
          </a:prstGeom>
          <a:solidFill>
            <a:srgbClr val="240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41504" y="3787007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30000+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Trained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73D6E-02E4-4FF0-ABB4-0D802ED74F8B}"/>
              </a:ext>
            </a:extLst>
          </p:cNvPr>
          <p:cNvSpPr/>
          <p:nvPr/>
        </p:nvSpPr>
        <p:spPr>
          <a:xfrm>
            <a:off x="6129179" y="2968447"/>
            <a:ext cx="263727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250+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Corporate Clients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166BF1-D470-4570-9493-0963BA9D08AD}"/>
              </a:ext>
            </a:extLst>
          </p:cNvPr>
          <p:cNvSpPr/>
          <p:nvPr/>
        </p:nvSpPr>
        <p:spPr>
          <a:xfrm>
            <a:off x="6096000" y="5574833"/>
            <a:ext cx="46232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www.anubhavtrainings.com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70053-0964-4910-AD4A-0D5474C35F3E}"/>
              </a:ext>
            </a:extLst>
          </p:cNvPr>
          <p:cNvSpPr/>
          <p:nvPr/>
        </p:nvSpPr>
        <p:spPr>
          <a:xfrm>
            <a:off x="6153827" y="4649115"/>
            <a:ext cx="261262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25000+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Learned Placed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3099" y="4510691"/>
            <a:ext cx="837949" cy="796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285" y="3787007"/>
            <a:ext cx="803097" cy="699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7982" y="5601672"/>
            <a:ext cx="535701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78" y="2684192"/>
            <a:ext cx="1174763" cy="1122005"/>
          </a:xfrm>
          <a:prstGeom prst="rect">
            <a:avLst/>
          </a:prstGeom>
        </p:spPr>
      </p:pic>
      <p:sp>
        <p:nvSpPr>
          <p:cNvPr id="19" name="Flowchart: Terminator 18"/>
          <p:cNvSpPr/>
          <p:nvPr/>
        </p:nvSpPr>
        <p:spPr>
          <a:xfrm>
            <a:off x="133891" y="5338620"/>
            <a:ext cx="3200400" cy="477902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3617" y="53356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Enroll Now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009" y="2328869"/>
            <a:ext cx="5962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We’re committed to empowering you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be​ the Most Desirable Resource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powerful training solutions.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534163" y="-16719"/>
            <a:ext cx="5869952" cy="360072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920" y="5965527"/>
            <a:ext cx="6034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 WEBINARS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 up for free webinars with industry experts every fortnight!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56061"/>
            <a:ext cx="1754805" cy="15290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59605" y="713698"/>
            <a:ext cx="37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build the workforce of the future.​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781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 animBg="1"/>
      <p:bldP spid="20" grpId="0"/>
      <p:bldP spid="21" grpId="0"/>
      <p:bldP spid="22" grpId="0" animBg="1"/>
      <p:bldP spid="24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39" y="240538"/>
            <a:ext cx="46697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Introduction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SAP</a:t>
            </a:r>
            <a:r>
              <a:rPr sz="1800" spc="-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Signavio</a:t>
            </a:r>
            <a:r>
              <a:rPr sz="18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Process</a:t>
            </a: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Insights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Actionable</a:t>
            </a:r>
            <a:r>
              <a:rPr sz="2000" b="1" spc="-5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insights</a:t>
            </a:r>
            <a:r>
              <a:rPr sz="2000" b="1" spc="-4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sz="2000" b="1" spc="-2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24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hours*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2444" y="4220083"/>
            <a:ext cx="2497455" cy="210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Payable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Outstanding</a:t>
            </a:r>
            <a:endParaRPr sz="1050">
              <a:latin typeface="Arial MT"/>
              <a:cs typeface="Arial MT"/>
            </a:endParaRPr>
          </a:p>
          <a:p>
            <a:pPr marL="183515" marR="745490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On-</a:t>
            </a:r>
            <a:r>
              <a:rPr sz="1050" dirty="0">
                <a:latin typeface="Arial MT"/>
                <a:cs typeface="Arial MT"/>
              </a:rPr>
              <a:t>Time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Delivery 	Performance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Procurement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FTE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Productivity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Improve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User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Compliance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Asset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Maintenance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Customer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Churn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Data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Management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Inventory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Sales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Outstanding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Days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Close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Annual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Books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Finance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Manufacturing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Cycle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Time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6355" y="3779520"/>
            <a:ext cx="5791200" cy="307777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Typical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business</a:t>
            </a:r>
            <a:r>
              <a:rPr sz="1800" b="1" spc="-2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goals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19464" y="4220083"/>
            <a:ext cx="2512695" cy="210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 marR="335915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Meter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Reading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Invoice 	</a:t>
            </a:r>
            <a:r>
              <a:rPr sz="1050" dirty="0">
                <a:latin typeface="Arial MT"/>
                <a:cs typeface="Arial MT"/>
              </a:rPr>
              <a:t>Cycle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Time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Overall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Supply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Chain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Planning</a:t>
            </a:r>
            <a:endParaRPr sz="105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3515" marR="535940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Revenue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Loss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Due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to 	</a:t>
            </a:r>
            <a:r>
              <a:rPr sz="1050" spc="-10" dirty="0">
                <a:latin typeface="Arial MT"/>
                <a:cs typeface="Arial MT"/>
              </a:rPr>
              <a:t>Stockouts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Sales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Service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Support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3515" marR="435609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Time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Market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New 	</a:t>
            </a:r>
            <a:r>
              <a:rPr sz="1050" spc="-10" dirty="0">
                <a:latin typeface="Arial MT"/>
                <a:cs typeface="Arial MT"/>
              </a:rPr>
              <a:t>Products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Total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Logistics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Total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Manufacturing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Cost</a:t>
            </a:r>
            <a:endParaRPr sz="10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Char char="•"/>
              <a:tabLst>
                <a:tab pos="184150" algn="l"/>
              </a:tabLst>
            </a:pPr>
            <a:r>
              <a:rPr sz="1050" dirty="0">
                <a:latin typeface="Arial MT"/>
                <a:cs typeface="Arial MT"/>
              </a:rPr>
              <a:t>Reduce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Unplanned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Downtime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1626" y="2116074"/>
            <a:ext cx="10814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Lead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Cash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4447" y="2973705"/>
            <a:ext cx="1140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Source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Pay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25765" y="2116074"/>
            <a:ext cx="1043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Plan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Fulfill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13314" y="2116074"/>
            <a:ext cx="659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Finance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6232" y="2973705"/>
            <a:ext cx="11944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41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Acquire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to </a:t>
            </a:r>
            <a:r>
              <a:rPr sz="1400" spc="-10" dirty="0">
                <a:latin typeface="Arial MT"/>
                <a:cs typeface="Arial MT"/>
              </a:rPr>
              <a:t>Decommission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0530" y="2973705"/>
            <a:ext cx="9944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Governance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7895" y="2540507"/>
            <a:ext cx="487679" cy="4876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1176" y="1594103"/>
            <a:ext cx="661416" cy="66141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11467" y="2549651"/>
            <a:ext cx="560832" cy="56083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14359" y="1592580"/>
            <a:ext cx="665988" cy="66446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7511" y="2540507"/>
            <a:ext cx="519683" cy="48767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899403" y="1261872"/>
            <a:ext cx="5789930" cy="326370"/>
          </a:xfrm>
          <a:prstGeom prst="rect">
            <a:avLst/>
          </a:prstGeom>
          <a:solidFill>
            <a:srgbClr val="EFAB00"/>
          </a:solidFill>
        </p:spPr>
        <p:txBody>
          <a:bodyPr vert="horz" wrap="square" lIns="0" tIns="48894" rIns="0" bIns="0" rtlCol="0">
            <a:spAutoFit/>
          </a:bodyPr>
          <a:lstStyle/>
          <a:p>
            <a:pPr marL="128905" algn="ctr">
              <a:lnSpc>
                <a:spcPct val="100000"/>
              </a:lnSpc>
              <a:spcBef>
                <a:spcPts val="384"/>
              </a:spcBef>
            </a:pPr>
            <a:r>
              <a:rPr sz="1800" b="1" dirty="0">
                <a:solidFill>
                  <a:srgbClr val="960982"/>
                </a:solidFill>
                <a:latin typeface="Arial"/>
                <a:cs typeface="Arial"/>
              </a:rPr>
              <a:t>End-to-end</a:t>
            </a:r>
            <a:r>
              <a:rPr sz="1800" b="1" spc="-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960982"/>
                </a:solidFill>
                <a:latin typeface="Arial"/>
                <a:cs typeface="Arial"/>
              </a:rPr>
              <a:t>processes</a:t>
            </a:r>
            <a:endParaRPr sz="18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08043" y="1763458"/>
            <a:ext cx="267385" cy="3319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10911" y="1671827"/>
            <a:ext cx="377951" cy="340156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091915" y="3998209"/>
            <a:ext cx="225425" cy="4787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z="1400" b="1" dirty="0">
                <a:latin typeface="Arial"/>
                <a:cs typeface="Arial"/>
              </a:rPr>
              <a:t>1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day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0228" y="2455926"/>
            <a:ext cx="6553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Out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of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box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7398" y="1642110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sz="3200" b="1" spc="-25" dirty="0">
                <a:solidFill>
                  <a:srgbClr val="EFAC05"/>
                </a:solidFill>
                <a:latin typeface="Arial"/>
                <a:cs typeface="Arial"/>
              </a:rPr>
              <a:t>60+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flows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0977" y="1639061"/>
            <a:ext cx="1866900" cy="137350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93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160+</a:t>
            </a:r>
            <a:endParaRPr sz="3200">
              <a:latin typeface="Arial"/>
              <a:cs typeface="Arial"/>
            </a:endParaRPr>
          </a:p>
          <a:p>
            <a:pPr marL="432434" marR="427355" algn="ctr">
              <a:lnSpc>
                <a:spcPct val="100000"/>
              </a:lnSpc>
              <a:spcBef>
                <a:spcPts val="555"/>
              </a:spcBef>
            </a:pPr>
            <a:r>
              <a:rPr sz="1400" spc="-10" dirty="0">
                <a:latin typeface="Arial MT"/>
                <a:cs typeface="Arial MT"/>
              </a:rPr>
              <a:t>Process performance indicators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7398" y="4656582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994"/>
              </a:spcBef>
            </a:pPr>
            <a:r>
              <a:rPr sz="3200" b="1" spc="-10" dirty="0">
                <a:solidFill>
                  <a:srgbClr val="EFAC05"/>
                </a:solidFill>
                <a:latin typeface="Arial"/>
                <a:cs typeface="Arial"/>
              </a:rPr>
              <a:t>1,300+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sz="1400" spc="-10" dirty="0">
                <a:latin typeface="Arial MT"/>
                <a:cs typeface="Arial MT"/>
              </a:rPr>
              <a:t>Metrics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90977" y="4667250"/>
            <a:ext cx="1866900" cy="1371600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915"/>
              </a:spcBef>
            </a:pPr>
            <a:r>
              <a:rPr sz="3200" b="1" spc="-10" dirty="0">
                <a:solidFill>
                  <a:srgbClr val="EFAC05"/>
                </a:solidFill>
                <a:latin typeface="Arial"/>
                <a:cs typeface="Arial"/>
              </a:rPr>
              <a:t>1,000+</a:t>
            </a:r>
            <a:endParaRPr sz="3200">
              <a:latin typeface="Arial"/>
              <a:cs typeface="Arial"/>
            </a:endParaRPr>
          </a:p>
          <a:p>
            <a:pPr marL="289560" marR="286385" algn="ctr">
              <a:lnSpc>
                <a:spcPct val="100000"/>
              </a:lnSpc>
              <a:spcBef>
                <a:spcPts val="1135"/>
              </a:spcBef>
            </a:pPr>
            <a:r>
              <a:rPr sz="1400" dirty="0">
                <a:latin typeface="Arial MT"/>
                <a:cs typeface="Arial MT"/>
              </a:rPr>
              <a:t>Typical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issues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&amp; </a:t>
            </a:r>
            <a:r>
              <a:rPr sz="1400" spc="-10" dirty="0">
                <a:latin typeface="Arial MT"/>
                <a:cs typeface="Arial MT"/>
              </a:rPr>
              <a:t>inefficiencies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7398" y="3144773"/>
            <a:ext cx="1866900" cy="1367155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11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110+</a:t>
            </a:r>
            <a:endParaRPr sz="3200" dirty="0">
              <a:latin typeface="Arial"/>
              <a:cs typeface="Arial"/>
            </a:endParaRPr>
          </a:p>
          <a:p>
            <a:pPr marL="225425" marR="219075" algn="ctr">
              <a:lnSpc>
                <a:spcPct val="100000"/>
              </a:lnSpc>
              <a:spcBef>
                <a:spcPts val="475"/>
              </a:spcBef>
            </a:pPr>
            <a:r>
              <a:rPr sz="1400" spc="-10" dirty="0">
                <a:latin typeface="Arial MT"/>
                <a:cs typeface="Arial MT"/>
              </a:rPr>
              <a:t>Correction recommendations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90977" y="3144773"/>
            <a:ext cx="1866900" cy="1371600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110"/>
              </a:spcBef>
            </a:pPr>
            <a:r>
              <a:rPr sz="3200" b="1" spc="-20" dirty="0">
                <a:solidFill>
                  <a:srgbClr val="EFAC05"/>
                </a:solidFill>
                <a:latin typeface="Arial"/>
                <a:cs typeface="Arial"/>
              </a:rPr>
              <a:t>750+</a:t>
            </a:r>
            <a:endParaRPr sz="3200">
              <a:latin typeface="Arial"/>
              <a:cs typeface="Arial"/>
            </a:endParaRPr>
          </a:p>
          <a:p>
            <a:pPr marL="224790" marR="219710" indent="-1270" algn="ctr">
              <a:lnSpc>
                <a:spcPct val="100000"/>
              </a:lnSpc>
              <a:spcBef>
                <a:spcPts val="475"/>
              </a:spcBef>
            </a:pPr>
            <a:r>
              <a:rPr sz="1400" spc="-10" dirty="0">
                <a:latin typeface="Arial MT"/>
                <a:cs typeface="Arial MT"/>
              </a:rPr>
              <a:t>Innovation recommendations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74245" y="5238336"/>
            <a:ext cx="646698" cy="74301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73752" y="3073907"/>
            <a:ext cx="658368" cy="658368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672585" y="6537756"/>
            <a:ext cx="30105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*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Reflects</a:t>
            </a:r>
            <a:r>
              <a:rPr sz="8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best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case</a:t>
            </a:r>
            <a:r>
              <a:rPr sz="8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scenario,</a:t>
            </a:r>
            <a:r>
              <a:rPr sz="8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actual implementation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time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333333"/>
                </a:solidFill>
                <a:latin typeface="Segoe UI"/>
                <a:cs typeface="Segoe UI"/>
              </a:rPr>
              <a:t>may</a:t>
            </a:r>
            <a:r>
              <a:rPr sz="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800" spc="-20" dirty="0">
                <a:solidFill>
                  <a:srgbClr val="333333"/>
                </a:solidFill>
                <a:latin typeface="Segoe UI"/>
                <a:cs typeface="Segoe UI"/>
              </a:rPr>
              <a:t>vary</a:t>
            </a:r>
            <a:endParaRPr sz="800">
              <a:latin typeface="Segoe UI"/>
              <a:cs typeface="Segoe UI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9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SAP</a:t>
            </a:r>
            <a:r>
              <a:rPr spc="-70" dirty="0"/>
              <a:t> </a:t>
            </a:r>
            <a:r>
              <a:rPr dirty="0"/>
              <a:t>Signavio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15" dirty="0"/>
              <a:t> </a:t>
            </a:r>
            <a:r>
              <a:rPr spc="-10" dirty="0"/>
              <a:t>Insights</a:t>
            </a: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Independent</a:t>
            </a:r>
            <a:r>
              <a:rPr sz="2000" b="1" spc="-35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sz="2000" b="1" spc="-3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B00"/>
                </a:solidFill>
                <a:latin typeface="Arial"/>
                <a:cs typeface="Arial"/>
              </a:rPr>
              <a:t>your transformation</a:t>
            </a:r>
            <a:r>
              <a:rPr sz="2000" b="1" spc="-60" dirty="0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EFAB00"/>
                </a:solidFill>
                <a:latin typeface="Arial"/>
                <a:cs typeface="Arial"/>
              </a:rPr>
              <a:t>scenario</a:t>
            </a:r>
            <a:endParaRPr sz="2000" dirty="0">
              <a:solidFill>
                <a:srgbClr val="EFAB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97852" y="3800855"/>
            <a:ext cx="1763395" cy="1064260"/>
            <a:chOff x="7197852" y="3800855"/>
            <a:chExt cx="1763395" cy="1064260"/>
          </a:xfrm>
        </p:grpSpPr>
        <p:sp>
          <p:nvSpPr>
            <p:cNvPr id="4" name="object 4"/>
            <p:cNvSpPr/>
            <p:nvPr/>
          </p:nvSpPr>
          <p:spPr>
            <a:xfrm>
              <a:off x="7197852" y="3800855"/>
              <a:ext cx="1763395" cy="1064260"/>
            </a:xfrm>
            <a:custGeom>
              <a:avLst/>
              <a:gdLst/>
              <a:ahLst/>
              <a:cxnLst/>
              <a:rect l="l" t="t" r="r" b="b"/>
              <a:pathLst>
                <a:path w="1763395" h="1064260">
                  <a:moveTo>
                    <a:pt x="1763268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3268" y="1063752"/>
                  </a:lnTo>
                  <a:lnTo>
                    <a:pt x="17632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2960" y="4282266"/>
              <a:ext cx="300209" cy="1172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69555" y="4282274"/>
              <a:ext cx="710565" cy="117475"/>
            </a:xfrm>
            <a:custGeom>
              <a:avLst/>
              <a:gdLst/>
              <a:ahLst/>
              <a:cxnLst/>
              <a:rect l="l" t="t" r="r" b="b"/>
              <a:pathLst>
                <a:path w="710565" h="117475">
                  <a:moveTo>
                    <a:pt x="93218" y="77038"/>
                  </a:moveTo>
                  <a:lnTo>
                    <a:pt x="62255" y="50723"/>
                  </a:lnTo>
                  <a:lnTo>
                    <a:pt x="44932" y="45872"/>
                  </a:lnTo>
                  <a:lnTo>
                    <a:pt x="39192" y="43764"/>
                  </a:lnTo>
                  <a:lnTo>
                    <a:pt x="31165" y="39395"/>
                  </a:lnTo>
                  <a:lnTo>
                    <a:pt x="29146" y="36068"/>
                  </a:lnTo>
                  <a:lnTo>
                    <a:pt x="29146" y="28206"/>
                  </a:lnTo>
                  <a:lnTo>
                    <a:pt x="30530" y="25476"/>
                  </a:lnTo>
                  <a:lnTo>
                    <a:pt x="36156" y="21310"/>
                  </a:lnTo>
                  <a:lnTo>
                    <a:pt x="40182" y="20269"/>
                  </a:lnTo>
                  <a:lnTo>
                    <a:pt x="50977" y="20269"/>
                  </a:lnTo>
                  <a:lnTo>
                    <a:pt x="56235" y="21717"/>
                  </a:lnTo>
                  <a:lnTo>
                    <a:pt x="66281" y="27520"/>
                  </a:lnTo>
                  <a:lnTo>
                    <a:pt x="70281" y="31419"/>
                  </a:lnTo>
                  <a:lnTo>
                    <a:pt x="73240" y="36283"/>
                  </a:lnTo>
                  <a:lnTo>
                    <a:pt x="90449" y="23164"/>
                  </a:lnTo>
                  <a:lnTo>
                    <a:pt x="56642" y="622"/>
                  </a:lnTo>
                  <a:lnTo>
                    <a:pt x="51422" y="0"/>
                  </a:lnTo>
                  <a:lnTo>
                    <a:pt x="39509" y="0"/>
                  </a:lnTo>
                  <a:lnTo>
                    <a:pt x="5854" y="23698"/>
                  </a:lnTo>
                  <a:lnTo>
                    <a:pt x="4864" y="28409"/>
                  </a:lnTo>
                  <a:lnTo>
                    <a:pt x="4864" y="39585"/>
                  </a:lnTo>
                  <a:lnTo>
                    <a:pt x="36029" y="65316"/>
                  </a:lnTo>
                  <a:lnTo>
                    <a:pt x="53517" y="70218"/>
                  </a:lnTo>
                  <a:lnTo>
                    <a:pt x="59169" y="72377"/>
                  </a:lnTo>
                  <a:lnTo>
                    <a:pt x="66954" y="76949"/>
                  </a:lnTo>
                  <a:lnTo>
                    <a:pt x="68935" y="80225"/>
                  </a:lnTo>
                  <a:lnTo>
                    <a:pt x="68935" y="88861"/>
                  </a:lnTo>
                  <a:lnTo>
                    <a:pt x="67081" y="92113"/>
                  </a:lnTo>
                  <a:lnTo>
                    <a:pt x="59804" y="96393"/>
                  </a:lnTo>
                  <a:lnTo>
                    <a:pt x="55054" y="97459"/>
                  </a:lnTo>
                  <a:lnTo>
                    <a:pt x="42760" y="97459"/>
                  </a:lnTo>
                  <a:lnTo>
                    <a:pt x="36830" y="95808"/>
                  </a:lnTo>
                  <a:lnTo>
                    <a:pt x="26149" y="89192"/>
                  </a:lnTo>
                  <a:lnTo>
                    <a:pt x="21920" y="84442"/>
                  </a:lnTo>
                  <a:lnTo>
                    <a:pt x="18796" y="78232"/>
                  </a:lnTo>
                  <a:lnTo>
                    <a:pt x="0" y="89408"/>
                  </a:lnTo>
                  <a:lnTo>
                    <a:pt x="36423" y="116509"/>
                  </a:lnTo>
                  <a:lnTo>
                    <a:pt x="41960" y="117208"/>
                  </a:lnTo>
                  <a:lnTo>
                    <a:pt x="48056" y="117208"/>
                  </a:lnTo>
                  <a:lnTo>
                    <a:pt x="55930" y="117208"/>
                  </a:lnTo>
                  <a:lnTo>
                    <a:pt x="92303" y="91770"/>
                  </a:lnTo>
                  <a:lnTo>
                    <a:pt x="93218" y="87426"/>
                  </a:lnTo>
                  <a:lnTo>
                    <a:pt x="93218" y="77038"/>
                  </a:lnTo>
                  <a:close/>
                </a:path>
                <a:path w="710565" h="117475">
                  <a:moveTo>
                    <a:pt x="186753" y="2082"/>
                  </a:moveTo>
                  <a:lnTo>
                    <a:pt x="161556" y="2082"/>
                  </a:lnTo>
                  <a:lnTo>
                    <a:pt x="95948" y="115049"/>
                  </a:lnTo>
                  <a:lnTo>
                    <a:pt x="121094" y="115049"/>
                  </a:lnTo>
                  <a:lnTo>
                    <a:pt x="186753" y="2082"/>
                  </a:lnTo>
                  <a:close/>
                </a:path>
                <a:path w="710565" h="117475">
                  <a:moveTo>
                    <a:pt x="263944" y="73380"/>
                  </a:moveTo>
                  <a:lnTo>
                    <a:pt x="244881" y="73380"/>
                  </a:lnTo>
                  <a:lnTo>
                    <a:pt x="244881" y="31737"/>
                  </a:lnTo>
                  <a:lnTo>
                    <a:pt x="244881" y="2082"/>
                  </a:lnTo>
                  <a:lnTo>
                    <a:pt x="220878" y="2082"/>
                  </a:lnTo>
                  <a:lnTo>
                    <a:pt x="220878" y="31737"/>
                  </a:lnTo>
                  <a:lnTo>
                    <a:pt x="220878" y="73380"/>
                  </a:lnTo>
                  <a:lnTo>
                    <a:pt x="191770" y="73380"/>
                  </a:lnTo>
                  <a:lnTo>
                    <a:pt x="220599" y="31737"/>
                  </a:lnTo>
                  <a:lnTo>
                    <a:pt x="220878" y="31737"/>
                  </a:lnTo>
                  <a:lnTo>
                    <a:pt x="220878" y="2082"/>
                  </a:lnTo>
                  <a:lnTo>
                    <a:pt x="217512" y="2082"/>
                  </a:lnTo>
                  <a:lnTo>
                    <a:pt x="166141" y="74879"/>
                  </a:lnTo>
                  <a:lnTo>
                    <a:pt x="166141" y="92913"/>
                  </a:lnTo>
                  <a:lnTo>
                    <a:pt x="220878" y="92913"/>
                  </a:lnTo>
                  <a:lnTo>
                    <a:pt x="220878" y="115049"/>
                  </a:lnTo>
                  <a:lnTo>
                    <a:pt x="244881" y="115049"/>
                  </a:lnTo>
                  <a:lnTo>
                    <a:pt x="244881" y="92913"/>
                  </a:lnTo>
                  <a:lnTo>
                    <a:pt x="263944" y="92913"/>
                  </a:lnTo>
                  <a:lnTo>
                    <a:pt x="263944" y="73380"/>
                  </a:lnTo>
                  <a:close/>
                </a:path>
                <a:path w="710565" h="117475">
                  <a:moveTo>
                    <a:pt x="370052" y="2082"/>
                  </a:moveTo>
                  <a:lnTo>
                    <a:pt x="345173" y="2082"/>
                  </a:lnTo>
                  <a:lnTo>
                    <a:pt x="345173" y="45897"/>
                  </a:lnTo>
                  <a:lnTo>
                    <a:pt x="300761" y="45897"/>
                  </a:lnTo>
                  <a:lnTo>
                    <a:pt x="300761" y="2082"/>
                  </a:lnTo>
                  <a:lnTo>
                    <a:pt x="275971" y="2082"/>
                  </a:lnTo>
                  <a:lnTo>
                    <a:pt x="275971" y="115049"/>
                  </a:lnTo>
                  <a:lnTo>
                    <a:pt x="300761" y="115049"/>
                  </a:lnTo>
                  <a:lnTo>
                    <a:pt x="300761" y="66840"/>
                  </a:lnTo>
                  <a:lnTo>
                    <a:pt x="345173" y="66840"/>
                  </a:lnTo>
                  <a:lnTo>
                    <a:pt x="345173" y="115049"/>
                  </a:lnTo>
                  <a:lnTo>
                    <a:pt x="370052" y="115049"/>
                  </a:lnTo>
                  <a:lnTo>
                    <a:pt x="370052" y="2082"/>
                  </a:lnTo>
                  <a:close/>
                </a:path>
                <a:path w="710565" h="117475">
                  <a:moveTo>
                    <a:pt x="486321" y="115049"/>
                  </a:moveTo>
                  <a:lnTo>
                    <a:pt x="477456" y="89865"/>
                  </a:lnTo>
                  <a:lnTo>
                    <a:pt x="471093" y="71818"/>
                  </a:lnTo>
                  <a:lnTo>
                    <a:pt x="457555" y="33375"/>
                  </a:lnTo>
                  <a:lnTo>
                    <a:pt x="446976" y="3340"/>
                  </a:lnTo>
                  <a:lnTo>
                    <a:pt x="446976" y="71818"/>
                  </a:lnTo>
                  <a:lnTo>
                    <a:pt x="420433" y="71818"/>
                  </a:lnTo>
                  <a:lnTo>
                    <a:pt x="433717" y="33375"/>
                  </a:lnTo>
                  <a:lnTo>
                    <a:pt x="433997" y="33375"/>
                  </a:lnTo>
                  <a:lnTo>
                    <a:pt x="446976" y="71818"/>
                  </a:lnTo>
                  <a:lnTo>
                    <a:pt x="446976" y="3340"/>
                  </a:lnTo>
                  <a:lnTo>
                    <a:pt x="446379" y="1638"/>
                  </a:lnTo>
                  <a:lnTo>
                    <a:pt x="422694" y="1638"/>
                  </a:lnTo>
                  <a:lnTo>
                    <a:pt x="382752" y="115049"/>
                  </a:lnTo>
                  <a:lnTo>
                    <a:pt x="405650" y="115049"/>
                  </a:lnTo>
                  <a:lnTo>
                    <a:pt x="414350" y="89865"/>
                  </a:lnTo>
                  <a:lnTo>
                    <a:pt x="452780" y="89865"/>
                  </a:lnTo>
                  <a:lnTo>
                    <a:pt x="461124" y="115049"/>
                  </a:lnTo>
                  <a:lnTo>
                    <a:pt x="486321" y="115049"/>
                  </a:lnTo>
                  <a:close/>
                </a:path>
                <a:path w="710565" h="117475">
                  <a:moveTo>
                    <a:pt x="594360" y="2082"/>
                  </a:moveTo>
                  <a:lnTo>
                    <a:pt x="571423" y="2082"/>
                  </a:lnTo>
                  <a:lnTo>
                    <a:pt x="571423" y="74142"/>
                  </a:lnTo>
                  <a:lnTo>
                    <a:pt x="571106" y="74142"/>
                  </a:lnTo>
                  <a:lnTo>
                    <a:pt x="523811" y="2082"/>
                  </a:lnTo>
                  <a:lnTo>
                    <a:pt x="499021" y="2082"/>
                  </a:lnTo>
                  <a:lnTo>
                    <a:pt x="499021" y="115049"/>
                  </a:lnTo>
                  <a:lnTo>
                    <a:pt x="521881" y="115049"/>
                  </a:lnTo>
                  <a:lnTo>
                    <a:pt x="521868" y="42392"/>
                  </a:lnTo>
                  <a:lnTo>
                    <a:pt x="522185" y="42392"/>
                  </a:lnTo>
                  <a:lnTo>
                    <a:pt x="571423" y="115049"/>
                  </a:lnTo>
                  <a:lnTo>
                    <a:pt x="594360" y="115049"/>
                  </a:lnTo>
                  <a:lnTo>
                    <a:pt x="594360" y="2082"/>
                  </a:lnTo>
                  <a:close/>
                </a:path>
                <a:path w="710565" h="117475">
                  <a:moveTo>
                    <a:pt x="710514" y="115049"/>
                  </a:moveTo>
                  <a:lnTo>
                    <a:pt x="701649" y="89865"/>
                  </a:lnTo>
                  <a:lnTo>
                    <a:pt x="695312" y="71818"/>
                  </a:lnTo>
                  <a:lnTo>
                    <a:pt x="681786" y="33375"/>
                  </a:lnTo>
                  <a:lnTo>
                    <a:pt x="671207" y="3340"/>
                  </a:lnTo>
                  <a:lnTo>
                    <a:pt x="671207" y="71818"/>
                  </a:lnTo>
                  <a:lnTo>
                    <a:pt x="644664" y="71818"/>
                  </a:lnTo>
                  <a:lnTo>
                    <a:pt x="657923" y="33375"/>
                  </a:lnTo>
                  <a:lnTo>
                    <a:pt x="658228" y="33375"/>
                  </a:lnTo>
                  <a:lnTo>
                    <a:pt x="671207" y="71818"/>
                  </a:lnTo>
                  <a:lnTo>
                    <a:pt x="671207" y="3340"/>
                  </a:lnTo>
                  <a:lnTo>
                    <a:pt x="670610" y="1638"/>
                  </a:lnTo>
                  <a:lnTo>
                    <a:pt x="646925" y="1638"/>
                  </a:lnTo>
                  <a:lnTo>
                    <a:pt x="606983" y="115049"/>
                  </a:lnTo>
                  <a:lnTo>
                    <a:pt x="629843" y="115049"/>
                  </a:lnTo>
                  <a:lnTo>
                    <a:pt x="638581" y="89865"/>
                  </a:lnTo>
                  <a:lnTo>
                    <a:pt x="677024" y="89865"/>
                  </a:lnTo>
                  <a:lnTo>
                    <a:pt x="685368" y="115049"/>
                  </a:lnTo>
                  <a:lnTo>
                    <a:pt x="710514" y="115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0733" y="4282266"/>
              <a:ext cx="419085" cy="1172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98648" y="3800855"/>
            <a:ext cx="1765300" cy="1064260"/>
            <a:chOff x="2898648" y="3800855"/>
            <a:chExt cx="1765300" cy="1064260"/>
          </a:xfrm>
        </p:grpSpPr>
        <p:sp>
          <p:nvSpPr>
            <p:cNvPr id="9" name="object 9"/>
            <p:cNvSpPr/>
            <p:nvPr/>
          </p:nvSpPr>
          <p:spPr>
            <a:xfrm>
              <a:off x="2898648" y="3800855"/>
              <a:ext cx="1765300" cy="1064260"/>
            </a:xfrm>
            <a:custGeom>
              <a:avLst/>
              <a:gdLst/>
              <a:ahLst/>
              <a:cxnLst/>
              <a:rect l="l" t="t" r="r" b="b"/>
              <a:pathLst>
                <a:path w="1765300" h="1064260">
                  <a:moveTo>
                    <a:pt x="1764792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4792" y="106375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988" y="3874007"/>
              <a:ext cx="903732" cy="90220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789301" y="3110230"/>
            <a:ext cx="2025014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PRE-OPTIMIZATION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 MT"/>
                <a:cs typeface="Arial MT"/>
              </a:rPr>
              <a:t>(TOWARDS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S/4HAHA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–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e.g.: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System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Conversion)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8388" y="3110230"/>
            <a:ext cx="1818005" cy="42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Arial"/>
                <a:cs typeface="Arial"/>
              </a:rPr>
              <a:t>POST-</a:t>
            </a:r>
            <a:r>
              <a:rPr sz="1400" b="1" spc="-10" dirty="0">
                <a:latin typeface="Arial"/>
                <a:cs typeface="Arial"/>
              </a:rPr>
              <a:t>OPTIMIZATION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 MT"/>
                <a:cs typeface="Arial MT"/>
              </a:rPr>
              <a:t>(SAP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S/4HANA)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920" y="3110230"/>
            <a:ext cx="20840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7825" marR="5080" indent="-36576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INITIAL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/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INCREMENTAL IMPROVEMENT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09201" y="3110230"/>
            <a:ext cx="12331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" marR="5080" indent="-1524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Arial"/>
                <a:cs typeface="Arial"/>
              </a:rPr>
              <a:t>INTEGRATION </a:t>
            </a:r>
            <a:r>
              <a:rPr sz="1400" b="1" dirty="0">
                <a:latin typeface="Arial"/>
                <a:cs typeface="Arial"/>
              </a:rPr>
              <a:t>BEYOND</a:t>
            </a:r>
            <a:r>
              <a:rPr sz="1400" b="1" spc="-25" dirty="0">
                <a:latin typeface="Arial"/>
                <a:cs typeface="Arial"/>
              </a:rPr>
              <a:t> ERP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42119" y="3800855"/>
            <a:ext cx="1765300" cy="1064260"/>
            <a:chOff x="9342119" y="3800855"/>
            <a:chExt cx="1765300" cy="1064260"/>
          </a:xfrm>
        </p:grpSpPr>
        <p:sp>
          <p:nvSpPr>
            <p:cNvPr id="16" name="object 16"/>
            <p:cNvSpPr/>
            <p:nvPr/>
          </p:nvSpPr>
          <p:spPr>
            <a:xfrm>
              <a:off x="9342119" y="3800855"/>
              <a:ext cx="1765300" cy="1064260"/>
            </a:xfrm>
            <a:custGeom>
              <a:avLst/>
              <a:gdLst/>
              <a:ahLst/>
              <a:cxnLst/>
              <a:rect l="l" t="t" r="r" b="b"/>
              <a:pathLst>
                <a:path w="1765300" h="1064260">
                  <a:moveTo>
                    <a:pt x="1764792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4792" y="106375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1387" y="4195571"/>
              <a:ext cx="1286255" cy="25146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54380" y="3800855"/>
            <a:ext cx="1763395" cy="1064260"/>
            <a:chOff x="754380" y="3800855"/>
            <a:chExt cx="1763395" cy="1064260"/>
          </a:xfrm>
        </p:grpSpPr>
        <p:sp>
          <p:nvSpPr>
            <p:cNvPr id="19" name="object 19"/>
            <p:cNvSpPr/>
            <p:nvPr/>
          </p:nvSpPr>
          <p:spPr>
            <a:xfrm>
              <a:off x="754380" y="3800855"/>
              <a:ext cx="1763395" cy="1064260"/>
            </a:xfrm>
            <a:custGeom>
              <a:avLst/>
              <a:gdLst/>
              <a:ahLst/>
              <a:cxnLst/>
              <a:rect l="l" t="t" r="r" b="b"/>
              <a:pathLst>
                <a:path w="1763395" h="1064260">
                  <a:moveTo>
                    <a:pt x="1763268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763268" y="1063752"/>
                  </a:lnTo>
                  <a:lnTo>
                    <a:pt x="17632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2624" y="3855719"/>
              <a:ext cx="900684" cy="90068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066538" y="4538852"/>
            <a:ext cx="159448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Process-</a:t>
            </a: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driven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or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solution-</a:t>
            </a:r>
            <a:r>
              <a:rPr sz="1400" dirty="0">
                <a:solidFill>
                  <a:srgbClr val="EFAB00"/>
                </a:solidFill>
                <a:latin typeface="Arial MT"/>
                <a:cs typeface="Arial MT"/>
              </a:rPr>
              <a:t>driven</a:t>
            </a:r>
            <a:r>
              <a:rPr sz="1400" spc="10" dirty="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FAB00"/>
                </a:solidFill>
                <a:latin typeface="Arial MT"/>
                <a:cs typeface="Arial MT"/>
              </a:rPr>
              <a:t>ERP </a:t>
            </a:r>
            <a:r>
              <a:rPr sz="1400" spc="-10" dirty="0">
                <a:solidFill>
                  <a:srgbClr val="EFAB00"/>
                </a:solidFill>
                <a:latin typeface="Arial MT"/>
                <a:cs typeface="Arial MT"/>
              </a:rPr>
              <a:t>transformation approach</a:t>
            </a:r>
            <a:endParaRPr sz="1400" dirty="0">
              <a:solidFill>
                <a:srgbClr val="EFAB00"/>
              </a:solidFill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2190" y="2482786"/>
            <a:ext cx="2182495" cy="400685"/>
            <a:chOff x="762190" y="2482786"/>
            <a:chExt cx="2182495" cy="400685"/>
          </a:xfrm>
        </p:grpSpPr>
        <p:sp>
          <p:nvSpPr>
            <p:cNvPr id="23" name="object 23"/>
            <p:cNvSpPr/>
            <p:nvPr/>
          </p:nvSpPr>
          <p:spPr>
            <a:xfrm>
              <a:off x="776477" y="2497073"/>
              <a:ext cx="2153920" cy="372110"/>
            </a:xfrm>
            <a:custGeom>
              <a:avLst/>
              <a:gdLst/>
              <a:ahLst/>
              <a:cxnLst/>
              <a:rect l="l" t="t" r="r" b="b"/>
              <a:pathLst>
                <a:path w="2153920" h="372110">
                  <a:moveTo>
                    <a:pt x="2053971" y="0"/>
                  </a:moveTo>
                  <a:lnTo>
                    <a:pt x="0" y="0"/>
                  </a:lnTo>
                  <a:lnTo>
                    <a:pt x="0" y="371855"/>
                  </a:lnTo>
                  <a:lnTo>
                    <a:pt x="2053971" y="371855"/>
                  </a:lnTo>
                  <a:lnTo>
                    <a:pt x="2153412" y="185927"/>
                  </a:lnTo>
                  <a:lnTo>
                    <a:pt x="20539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6477" y="2497073"/>
              <a:ext cx="2153920" cy="372110"/>
            </a:xfrm>
            <a:custGeom>
              <a:avLst/>
              <a:gdLst/>
              <a:ahLst/>
              <a:cxnLst/>
              <a:rect l="l" t="t" r="r" b="b"/>
              <a:pathLst>
                <a:path w="2153920" h="372110">
                  <a:moveTo>
                    <a:pt x="0" y="0"/>
                  </a:moveTo>
                  <a:lnTo>
                    <a:pt x="2053971" y="0"/>
                  </a:lnTo>
                  <a:lnTo>
                    <a:pt x="2153412" y="185927"/>
                  </a:lnTo>
                  <a:lnTo>
                    <a:pt x="2053971" y="371855"/>
                  </a:lnTo>
                  <a:lnTo>
                    <a:pt x="0" y="371855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02614" y="2557399"/>
            <a:ext cx="18484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</a:t>
            </a:r>
            <a:r>
              <a:rPr sz="1400" b="1" spc="-4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existing</a:t>
            </a:r>
            <a:r>
              <a:rPr sz="1400" b="1" spc="-7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ERP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915602" y="2482786"/>
            <a:ext cx="6092825" cy="400685"/>
            <a:chOff x="2915602" y="2482786"/>
            <a:chExt cx="6092825" cy="400685"/>
          </a:xfrm>
        </p:grpSpPr>
        <p:sp>
          <p:nvSpPr>
            <p:cNvPr id="27" name="object 27"/>
            <p:cNvSpPr/>
            <p:nvPr/>
          </p:nvSpPr>
          <p:spPr>
            <a:xfrm>
              <a:off x="2929889" y="2497073"/>
              <a:ext cx="6064250" cy="372110"/>
            </a:xfrm>
            <a:custGeom>
              <a:avLst/>
              <a:gdLst/>
              <a:ahLst/>
              <a:cxnLst/>
              <a:rect l="l" t="t" r="r" b="b"/>
              <a:pathLst>
                <a:path w="6064250" h="372110">
                  <a:moveTo>
                    <a:pt x="5978652" y="0"/>
                  </a:moveTo>
                  <a:lnTo>
                    <a:pt x="0" y="0"/>
                  </a:lnTo>
                  <a:lnTo>
                    <a:pt x="85343" y="185927"/>
                  </a:lnTo>
                  <a:lnTo>
                    <a:pt x="0" y="371855"/>
                  </a:lnTo>
                  <a:lnTo>
                    <a:pt x="5978652" y="371855"/>
                  </a:lnTo>
                  <a:lnTo>
                    <a:pt x="6063995" y="185927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29889" y="2497073"/>
              <a:ext cx="6064250" cy="372110"/>
            </a:xfrm>
            <a:custGeom>
              <a:avLst/>
              <a:gdLst/>
              <a:ahLst/>
              <a:cxnLst/>
              <a:rect l="l" t="t" r="r" b="b"/>
              <a:pathLst>
                <a:path w="6064250" h="372110">
                  <a:moveTo>
                    <a:pt x="0" y="0"/>
                  </a:moveTo>
                  <a:lnTo>
                    <a:pt x="5978652" y="0"/>
                  </a:lnTo>
                  <a:lnTo>
                    <a:pt x="6063995" y="185927"/>
                  </a:lnTo>
                  <a:lnTo>
                    <a:pt x="5978652" y="371855"/>
                  </a:lnTo>
                  <a:lnTo>
                    <a:pt x="0" y="371855"/>
                  </a:lnTo>
                  <a:lnTo>
                    <a:pt x="85343" y="18592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783328" y="2557399"/>
            <a:ext cx="23622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Transform</a:t>
            </a:r>
            <a:r>
              <a:rPr sz="1400" b="1" spc="-5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to</a:t>
            </a:r>
            <a:r>
              <a:rPr sz="1400" b="1" spc="-3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SAP</a:t>
            </a:r>
            <a:r>
              <a:rPr sz="1400" b="1" spc="15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960982"/>
                </a:solidFill>
                <a:latin typeface="Arial"/>
                <a:cs typeface="Arial"/>
              </a:rPr>
              <a:t>S/4HANA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979598" y="2482786"/>
            <a:ext cx="2491740" cy="400685"/>
            <a:chOff x="8979598" y="2482786"/>
            <a:chExt cx="2491740" cy="400685"/>
          </a:xfrm>
        </p:grpSpPr>
        <p:sp>
          <p:nvSpPr>
            <p:cNvPr id="31" name="object 31"/>
            <p:cNvSpPr/>
            <p:nvPr/>
          </p:nvSpPr>
          <p:spPr>
            <a:xfrm>
              <a:off x="8993885" y="2497073"/>
              <a:ext cx="2463165" cy="372110"/>
            </a:xfrm>
            <a:custGeom>
              <a:avLst/>
              <a:gdLst/>
              <a:ahLst/>
              <a:cxnLst/>
              <a:rect l="l" t="t" r="r" b="b"/>
              <a:pathLst>
                <a:path w="2463165" h="372110">
                  <a:moveTo>
                    <a:pt x="2377440" y="0"/>
                  </a:moveTo>
                  <a:lnTo>
                    <a:pt x="0" y="0"/>
                  </a:lnTo>
                  <a:lnTo>
                    <a:pt x="85344" y="185927"/>
                  </a:lnTo>
                  <a:lnTo>
                    <a:pt x="0" y="371855"/>
                  </a:lnTo>
                  <a:lnTo>
                    <a:pt x="2377440" y="371855"/>
                  </a:lnTo>
                  <a:lnTo>
                    <a:pt x="2462784" y="185927"/>
                  </a:lnTo>
                  <a:lnTo>
                    <a:pt x="237744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93885" y="2497073"/>
              <a:ext cx="2463165" cy="372110"/>
            </a:xfrm>
            <a:custGeom>
              <a:avLst/>
              <a:gdLst/>
              <a:ahLst/>
              <a:cxnLst/>
              <a:rect l="l" t="t" r="r" b="b"/>
              <a:pathLst>
                <a:path w="2463165" h="372110">
                  <a:moveTo>
                    <a:pt x="0" y="0"/>
                  </a:moveTo>
                  <a:lnTo>
                    <a:pt x="2377440" y="0"/>
                  </a:lnTo>
                  <a:lnTo>
                    <a:pt x="2462784" y="185927"/>
                  </a:lnTo>
                  <a:lnTo>
                    <a:pt x="2377440" y="371855"/>
                  </a:lnTo>
                  <a:lnTo>
                    <a:pt x="0" y="371855"/>
                  </a:lnTo>
                  <a:lnTo>
                    <a:pt x="85344" y="18592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321165" y="2557399"/>
            <a:ext cx="18084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Improve</a:t>
            </a:r>
            <a:r>
              <a:rPr sz="1400" b="1" spc="-8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960982"/>
                </a:solidFill>
                <a:latin typeface="Arial"/>
                <a:cs typeface="Arial"/>
              </a:rPr>
              <a:t>beyond</a:t>
            </a:r>
            <a:r>
              <a:rPr sz="1400" b="1" spc="-40" dirty="0">
                <a:solidFill>
                  <a:srgbClr val="960982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960982"/>
                </a:solidFill>
                <a:latin typeface="Arial"/>
                <a:cs typeface="Arial"/>
              </a:rPr>
              <a:t>ERP</a:t>
            </a:r>
            <a:endParaRPr sz="1400" dirty="0">
              <a:solidFill>
                <a:srgbClr val="960982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44440" y="4082796"/>
            <a:ext cx="1772920" cy="501650"/>
          </a:xfrm>
          <a:custGeom>
            <a:avLst/>
            <a:gdLst/>
            <a:ahLst/>
            <a:cxnLst/>
            <a:rect l="l" t="t" r="r" b="b"/>
            <a:pathLst>
              <a:path w="1772920" h="501650">
                <a:moveTo>
                  <a:pt x="1521714" y="0"/>
                </a:moveTo>
                <a:lnTo>
                  <a:pt x="1521714" y="125348"/>
                </a:lnTo>
                <a:lnTo>
                  <a:pt x="0" y="125348"/>
                </a:lnTo>
                <a:lnTo>
                  <a:pt x="0" y="376046"/>
                </a:lnTo>
                <a:lnTo>
                  <a:pt x="1521714" y="376046"/>
                </a:lnTo>
                <a:lnTo>
                  <a:pt x="1521714" y="501395"/>
                </a:lnTo>
                <a:lnTo>
                  <a:pt x="1772412" y="250697"/>
                </a:lnTo>
                <a:lnTo>
                  <a:pt x="152171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5688" y="1813764"/>
            <a:ext cx="11161776" cy="275844"/>
          </a:xfrm>
          <a:prstGeom prst="rect">
            <a:avLst/>
          </a:prstGeom>
          <a:ln>
            <a:solidFill>
              <a:srgbClr val="EFAB00"/>
            </a:solidFill>
          </a:ln>
        </p:spPr>
      </p:pic>
      <p:sp>
        <p:nvSpPr>
          <p:cNvPr id="36" name="object 36"/>
          <p:cNvSpPr txBox="1"/>
          <p:nvPr/>
        </p:nvSpPr>
        <p:spPr>
          <a:xfrm>
            <a:off x="4455032" y="1773568"/>
            <a:ext cx="281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Transformation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lang="en-US" sz="1800" b="1" spc="-10" dirty="0">
                <a:latin typeface="Arial"/>
                <a:cs typeface="Arial"/>
              </a:rPr>
              <a:t>Scenarios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03" y="-36443"/>
            <a:ext cx="1002323" cy="990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21" grpId="0"/>
      <p:bldP spid="25" grpId="0"/>
      <p:bldP spid="29" grpId="0"/>
      <p:bldP spid="33" grpId="0"/>
      <p:bldP spid="34" grpId="0" animBg="1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Custom 19">
      <a:dk1>
        <a:sysClr val="windowText" lastClr="000000"/>
      </a:dk1>
      <a:lt1>
        <a:sysClr val="window" lastClr="FFFFFF"/>
      </a:lt1>
      <a:dk2>
        <a:srgbClr val="240D58"/>
      </a:dk2>
      <a:lt2>
        <a:srgbClr val="EEECE1"/>
      </a:lt2>
      <a:accent1>
        <a:srgbClr val="45209D"/>
      </a:accent1>
      <a:accent2>
        <a:srgbClr val="45209D"/>
      </a:accent2>
      <a:accent3>
        <a:srgbClr val="34DFCB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91440" tIns="45720" rIns="91440" bIns="45720" rtlCol="0" anchor="t">
        <a:noAutofit/>
      </a:bodyPr>
      <a:lstStyle>
        <a:defPPr algn="l">
          <a:defRPr sz="2200" dirty="0">
            <a:solidFill>
              <a:schemeClr val="tx1">
                <a:lumMod val="75000"/>
                <a:lumOff val="25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1857</TotalTime>
  <Words>2824</Words>
  <Application>Microsoft Office PowerPoint</Application>
  <PresentationFormat>Widescreen</PresentationFormat>
  <Paragraphs>538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Arial MT</vt:lpstr>
      <vt:lpstr>Calibri</vt:lpstr>
      <vt:lpstr>Calibri Light</vt:lpstr>
      <vt:lpstr>Cambria</vt:lpstr>
      <vt:lpstr>Segoe UI</vt:lpstr>
      <vt:lpstr>Times New Roman</vt:lpstr>
      <vt:lpstr>Verdana</vt:lpstr>
      <vt:lpstr>Wingdings</vt:lpstr>
      <vt:lpstr>Office Theme</vt:lpstr>
      <vt:lpstr>1_Office Theme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SAP Signavio Process Insights Our offering</vt:lpstr>
      <vt:lpstr>PowerPoint Presentation</vt:lpstr>
      <vt:lpstr>Introduction to SAP Signavio Process Insights Independent of your transformation scenario</vt:lpstr>
      <vt:lpstr>Introduction to SAP Signavio Process Insights 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Solve your pain points and discover value fast</vt:lpstr>
      <vt:lpstr>Driving continuous improvement of processes</vt:lpstr>
      <vt:lpstr>Driving fast business outcomes</vt:lpstr>
      <vt:lpstr>PowerPoint Presentation</vt:lpstr>
      <vt:lpstr>Our offering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What is SAP Signavio Process Insights, discovery edition?</vt:lpstr>
      <vt:lpstr>Content comparison of different solutions</vt:lpstr>
      <vt:lpstr>SAP Signavio Process Insights, discovery edition Special features</vt:lpstr>
      <vt:lpstr>SAP Signavio Process Insights, discovery edition How to request SAP Signavio Process Insights, discovery edition</vt:lpstr>
      <vt:lpstr>PowerPoint Presentation</vt:lpstr>
      <vt:lpstr>PowerPoint Presentation</vt:lpstr>
      <vt:lpstr>Why process mining?</vt:lpstr>
      <vt:lpstr>Our solution makes processes tangible and performance measurable</vt:lpstr>
      <vt:lpstr>… and helps you bring performance, profitability, and     people satisfaction in sync</vt:lpstr>
      <vt:lpstr>Introduction to SAP Signavio Process Intelligence Supporting multiple transformation initiatives across process domains</vt:lpstr>
      <vt:lpstr>Helping you achieve fast time to insight</vt:lpstr>
      <vt:lpstr>Helping you achieve fast time to adapt</vt:lpstr>
      <vt:lpstr>PowerPoint Presentation</vt:lpstr>
      <vt:lpstr>Prerequisites</vt:lpstr>
      <vt:lpstr>Connectivity</vt:lpstr>
      <vt:lpstr>SAP Signavio Process Intelligence: from prerequisites to successful data import Transformation templates for different processes</vt:lpstr>
      <vt:lpstr>SAP Signavio Process Intelligence: from prerequisites to successful data import Process data pipeline (PDP)</vt:lpstr>
      <vt:lpstr>PowerPoint Presentation</vt:lpstr>
      <vt:lpstr>PowerPoint Presentation</vt:lpstr>
      <vt:lpstr>PowerPoint Presentation</vt:lpstr>
      <vt:lpstr>PowerPoint Presentation</vt:lpstr>
      <vt:lpstr>Example: out-of-the-box dashboard</vt:lpstr>
      <vt:lpstr>PowerPoint Presentation</vt:lpstr>
      <vt:lpstr>SAP Signavio Process Intelligence in action – part 1 Get started: dashboard creation</vt:lpstr>
      <vt:lpstr>Create a widget</vt:lpstr>
      <vt:lpstr>What is SIGNAL</vt:lpstr>
      <vt:lpstr>What is SIGNAL</vt:lpstr>
      <vt:lpstr>SAP Signavio Process Intelligence in action – part 1 Fast time to value – value accelerator library and out-of-the-box templates</vt:lpstr>
      <vt:lpstr>PowerPoint Presentation</vt:lpstr>
      <vt:lpstr>SAP Signavio Process Intelligence in action – part 2 SAP Signavio Process Intelligence Metric library</vt:lpstr>
      <vt:lpstr>SAP Signavio Process Intelligence in action – part 2 SAP Signavio Process Intelligence Metric library</vt:lpstr>
      <vt:lpstr>SAP Signavio Process Intelligence in action – part 2 SAP Signavio Process Intelligence Insights</vt:lpstr>
      <vt:lpstr>SAP Signavio Process Intelligence in action – part 2 SAP Signavio Process Intelligence Actions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openSAP_signavio1_Week_3_All_Slides.pdf</dc:title>
  <dc:creator>openSAP</dc:creator>
  <cp:lastModifiedBy>Anubhav Oberoy</cp:lastModifiedBy>
  <cp:revision>34</cp:revision>
  <dcterms:created xsi:type="dcterms:W3CDTF">2023-08-04T10:47:51Z</dcterms:created>
  <dcterms:modified xsi:type="dcterms:W3CDTF">2023-08-28T05:59:29Z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2023-08-04T00:00:00Z</vt:filetime>
  </property>
  <property fmtid="{D5CDD505-2E9C-101B-9397-08002B2CF9AE}" pid="5" name="Producer">
    <vt:lpwstr>Microsoft® PowerPoint® for Microsoft 365</vt:lpwstr>
  </property>
</Properties>
</file>